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9" r:id="rId3"/>
    <p:sldId id="257" r:id="rId4"/>
    <p:sldId id="258" r:id="rId5"/>
    <p:sldId id="260" r:id="rId6"/>
    <p:sldId id="261" r:id="rId7"/>
    <p:sldId id="266" r:id="rId8"/>
    <p:sldId id="267" r:id="rId9"/>
    <p:sldId id="268" r:id="rId10"/>
    <p:sldId id="263" r:id="rId11"/>
    <p:sldId id="262" r:id="rId12"/>
    <p:sldId id="264" r:id="rId13"/>
    <p:sldId id="270" r:id="rId14"/>
    <p:sldId id="273" r:id="rId15"/>
    <p:sldId id="271" r:id="rId16"/>
    <p:sldId id="272" r:id="rId17"/>
    <p:sldId id="275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A4"/>
    <a:srgbClr val="D79029"/>
    <a:srgbClr val="BE3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36FAC-3D3B-7B4F-B2EC-6620224E00DF}" v="3" dt="2026-06-01T14:00:08.0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8"/>
  </p:normalViewPr>
  <p:slideViewPr>
    <p:cSldViewPr snapToGrid="0">
      <p:cViewPr varScale="1">
        <p:scale>
          <a:sx n="142" d="100"/>
          <a:sy n="142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Israelsson" userId="e9d0ad37-22b1-4cd7-ae39-3b52c78dcae9" providerId="ADAL" clId="{7AAF8DA7-ED25-5F7E-AC60-89390141C7E4}"/>
    <pc:docChg chg="undo custSel addSld delSld modSld sldOrd">
      <pc:chgData name="Anna Israelsson" userId="e9d0ad37-22b1-4cd7-ae39-3b52c78dcae9" providerId="ADAL" clId="{7AAF8DA7-ED25-5F7E-AC60-89390141C7E4}" dt="2026-06-01T14:01:31.397" v="4969" actId="2696"/>
      <pc:docMkLst>
        <pc:docMk/>
      </pc:docMkLst>
      <pc:sldChg chg="addSp modSp mod modNotesTx">
        <pc:chgData name="Anna Israelsson" userId="e9d0ad37-22b1-4cd7-ae39-3b52c78dcae9" providerId="ADAL" clId="{7AAF8DA7-ED25-5F7E-AC60-89390141C7E4}" dt="2026-06-01T14:00:35.576" v="4968" actId="21"/>
        <pc:sldMkLst>
          <pc:docMk/>
          <pc:sldMk cId="3209777092" sldId="257"/>
        </pc:sldMkLst>
        <pc:spChg chg="add mod">
          <ac:chgData name="Anna Israelsson" userId="e9d0ad37-22b1-4cd7-ae39-3b52c78dcae9" providerId="ADAL" clId="{7AAF8DA7-ED25-5F7E-AC60-89390141C7E4}" dt="2026-06-01T14:00:35.576" v="4968" actId="21"/>
          <ac:spMkLst>
            <pc:docMk/>
            <pc:sldMk cId="3209777092" sldId="257"/>
            <ac:spMk id="3" creationId="{9EB2F8E7-CB94-031E-7855-0F634BD29975}"/>
          </ac:spMkLst>
        </pc:spChg>
      </pc:sldChg>
      <pc:sldChg chg="modSp">
        <pc:chgData name="Anna Israelsson" userId="e9d0ad37-22b1-4cd7-ae39-3b52c78dcae9" providerId="ADAL" clId="{7AAF8DA7-ED25-5F7E-AC60-89390141C7E4}" dt="2026-05-21T15:32:34.917" v="4728" actId="20577"/>
        <pc:sldMkLst>
          <pc:docMk/>
          <pc:sldMk cId="815587940" sldId="259"/>
        </pc:sldMkLst>
        <pc:graphicFrameChg chg="mod">
          <ac:chgData name="Anna Israelsson" userId="e9d0ad37-22b1-4cd7-ae39-3b52c78dcae9" providerId="ADAL" clId="{7AAF8DA7-ED25-5F7E-AC60-89390141C7E4}" dt="2026-05-21T15:32:34.917" v="4728" actId="20577"/>
          <ac:graphicFrameMkLst>
            <pc:docMk/>
            <pc:sldMk cId="815587940" sldId="259"/>
            <ac:graphicFrameMk id="5" creationId="{35E62861-CD4B-2431-EF2F-1F5292A8BA25}"/>
          </ac:graphicFrameMkLst>
        </pc:graphicFrameChg>
      </pc:sldChg>
      <pc:sldChg chg="modSp mod">
        <pc:chgData name="Anna Israelsson" userId="e9d0ad37-22b1-4cd7-ae39-3b52c78dcae9" providerId="ADAL" clId="{7AAF8DA7-ED25-5F7E-AC60-89390141C7E4}" dt="2026-05-21T15:34:57.655" v="4762" actId="20577"/>
        <pc:sldMkLst>
          <pc:docMk/>
          <pc:sldMk cId="978555876" sldId="260"/>
        </pc:sldMkLst>
        <pc:spChg chg="mod">
          <ac:chgData name="Anna Israelsson" userId="e9d0ad37-22b1-4cd7-ae39-3b52c78dcae9" providerId="ADAL" clId="{7AAF8DA7-ED25-5F7E-AC60-89390141C7E4}" dt="2026-05-21T15:34:09.060" v="4756" actId="20577"/>
          <ac:spMkLst>
            <pc:docMk/>
            <pc:sldMk cId="978555876" sldId="260"/>
            <ac:spMk id="2" creationId="{D24963C7-1CFE-B952-F230-DDABB5767AD7}"/>
          </ac:spMkLst>
        </pc:spChg>
        <pc:spChg chg="mod">
          <ac:chgData name="Anna Israelsson" userId="e9d0ad37-22b1-4cd7-ae39-3b52c78dcae9" providerId="ADAL" clId="{7AAF8DA7-ED25-5F7E-AC60-89390141C7E4}" dt="2026-05-21T15:34:57.655" v="4762" actId="20577"/>
          <ac:spMkLst>
            <pc:docMk/>
            <pc:sldMk cId="978555876" sldId="260"/>
            <ac:spMk id="3" creationId="{26258967-FA15-F713-B4A3-DB34AF56A12D}"/>
          </ac:spMkLst>
        </pc:spChg>
      </pc:sldChg>
      <pc:sldChg chg="modSp ord">
        <pc:chgData name="Anna Israelsson" userId="e9d0ad37-22b1-4cd7-ae39-3b52c78dcae9" providerId="ADAL" clId="{7AAF8DA7-ED25-5F7E-AC60-89390141C7E4}" dt="2026-05-21T15:36:53.071" v="4791" actId="20577"/>
        <pc:sldMkLst>
          <pc:docMk/>
          <pc:sldMk cId="3264618623" sldId="262"/>
        </pc:sldMkLst>
        <pc:graphicFrameChg chg="mod">
          <ac:chgData name="Anna Israelsson" userId="e9d0ad37-22b1-4cd7-ae39-3b52c78dcae9" providerId="ADAL" clId="{7AAF8DA7-ED25-5F7E-AC60-89390141C7E4}" dt="2026-05-21T15:36:53.071" v="4791" actId="20577"/>
          <ac:graphicFrameMkLst>
            <pc:docMk/>
            <pc:sldMk cId="3264618623" sldId="262"/>
            <ac:graphicFrameMk id="5" creationId="{F49C17DB-FD85-DA59-B754-D09C6618588B}"/>
          </ac:graphicFrameMkLst>
        </pc:graphicFrameChg>
      </pc:sldChg>
      <pc:sldChg chg="modSp mod">
        <pc:chgData name="Anna Israelsson" userId="e9d0ad37-22b1-4cd7-ae39-3b52c78dcae9" providerId="ADAL" clId="{7AAF8DA7-ED25-5F7E-AC60-89390141C7E4}" dt="2026-05-21T15:38:39.188" v="4793" actId="20577"/>
        <pc:sldMkLst>
          <pc:docMk/>
          <pc:sldMk cId="634263781" sldId="264"/>
        </pc:sldMkLst>
        <pc:spChg chg="mod">
          <ac:chgData name="Anna Israelsson" userId="e9d0ad37-22b1-4cd7-ae39-3b52c78dcae9" providerId="ADAL" clId="{7AAF8DA7-ED25-5F7E-AC60-89390141C7E4}" dt="2026-05-21T15:38:39.188" v="4793" actId="20577"/>
          <ac:spMkLst>
            <pc:docMk/>
            <pc:sldMk cId="634263781" sldId="264"/>
            <ac:spMk id="3" creationId="{99CB05B7-7DF7-FFD2-3D03-DE321C8A98D8}"/>
          </ac:spMkLst>
        </pc:spChg>
      </pc:sldChg>
      <pc:sldChg chg="modSp mod">
        <pc:chgData name="Anna Israelsson" userId="e9d0ad37-22b1-4cd7-ae39-3b52c78dcae9" providerId="ADAL" clId="{7AAF8DA7-ED25-5F7E-AC60-89390141C7E4}" dt="2026-05-21T15:38:54.668" v="4803" actId="20577"/>
        <pc:sldMkLst>
          <pc:docMk/>
          <pc:sldMk cId="3542949794" sldId="270"/>
        </pc:sldMkLst>
        <pc:spChg chg="mod">
          <ac:chgData name="Anna Israelsson" userId="e9d0ad37-22b1-4cd7-ae39-3b52c78dcae9" providerId="ADAL" clId="{7AAF8DA7-ED25-5F7E-AC60-89390141C7E4}" dt="2026-05-21T15:38:54.668" v="4803" actId="20577"/>
          <ac:spMkLst>
            <pc:docMk/>
            <pc:sldMk cId="3542949794" sldId="270"/>
            <ac:spMk id="3" creationId="{0CD48D74-5EE2-E2AE-3152-21B49C7ADA43}"/>
          </ac:spMkLst>
        </pc:spChg>
      </pc:sldChg>
      <pc:sldChg chg="modSp mod">
        <pc:chgData name="Anna Israelsson" userId="e9d0ad37-22b1-4cd7-ae39-3b52c78dcae9" providerId="ADAL" clId="{7AAF8DA7-ED25-5F7E-AC60-89390141C7E4}" dt="2026-05-21T15:39:20.692" v="4806" actId="27636"/>
        <pc:sldMkLst>
          <pc:docMk/>
          <pc:sldMk cId="3464834122" sldId="271"/>
        </pc:sldMkLst>
        <pc:spChg chg="mod">
          <ac:chgData name="Anna Israelsson" userId="e9d0ad37-22b1-4cd7-ae39-3b52c78dcae9" providerId="ADAL" clId="{7AAF8DA7-ED25-5F7E-AC60-89390141C7E4}" dt="2026-05-21T15:39:20.692" v="4806" actId="27636"/>
          <ac:spMkLst>
            <pc:docMk/>
            <pc:sldMk cId="3464834122" sldId="271"/>
            <ac:spMk id="3" creationId="{67ED624A-DAEA-500A-2C38-381E6A69E84C}"/>
          </ac:spMkLst>
        </pc:spChg>
      </pc:sldChg>
      <pc:sldChg chg="modSp mod ord">
        <pc:chgData name="Anna Israelsson" userId="e9d0ad37-22b1-4cd7-ae39-3b52c78dcae9" providerId="ADAL" clId="{7AAF8DA7-ED25-5F7E-AC60-89390141C7E4}" dt="2026-05-21T15:39:12.094" v="4804" actId="20577"/>
        <pc:sldMkLst>
          <pc:docMk/>
          <pc:sldMk cId="2498097322" sldId="273"/>
        </pc:sldMkLst>
        <pc:spChg chg="mod">
          <ac:chgData name="Anna Israelsson" userId="e9d0ad37-22b1-4cd7-ae39-3b52c78dcae9" providerId="ADAL" clId="{7AAF8DA7-ED25-5F7E-AC60-89390141C7E4}" dt="2026-05-21T15:39:12.094" v="4804" actId="20577"/>
          <ac:spMkLst>
            <pc:docMk/>
            <pc:sldMk cId="2498097322" sldId="273"/>
            <ac:spMk id="3" creationId="{E1ECD25E-1A7A-9AD7-1CE9-28A3DB088BD5}"/>
          </ac:spMkLst>
        </pc:spChg>
      </pc:sldChg>
      <pc:sldChg chg="addSp modSp add del mod">
        <pc:chgData name="Anna Israelsson" userId="e9d0ad37-22b1-4cd7-ae39-3b52c78dcae9" providerId="ADAL" clId="{7AAF8DA7-ED25-5F7E-AC60-89390141C7E4}" dt="2026-06-01T14:01:31.397" v="4969" actId="2696"/>
        <pc:sldMkLst>
          <pc:docMk/>
          <pc:sldMk cId="399204631" sldId="276"/>
        </pc:sldMkLst>
        <pc:spChg chg="mod">
          <ac:chgData name="Anna Israelsson" userId="e9d0ad37-22b1-4cd7-ae39-3b52c78dcae9" providerId="ADAL" clId="{7AAF8DA7-ED25-5F7E-AC60-89390141C7E4}" dt="2026-05-21T15:39:50.021" v="4823" actId="20577"/>
          <ac:spMkLst>
            <pc:docMk/>
            <pc:sldMk cId="399204631" sldId="276"/>
            <ac:spMk id="6" creationId="{84801BFC-C6F4-0124-1449-D565EB1D23AF}"/>
          </ac:spMkLst>
        </pc:spChg>
        <pc:spChg chg="mod">
          <ac:chgData name="Anna Israelsson" userId="e9d0ad37-22b1-4cd7-ae39-3b52c78dcae9" providerId="ADAL" clId="{7AAF8DA7-ED25-5F7E-AC60-89390141C7E4}" dt="2026-05-21T15:44:37.406" v="4938" actId="14100"/>
          <ac:spMkLst>
            <pc:docMk/>
            <pc:sldMk cId="399204631" sldId="276"/>
            <ac:spMk id="7" creationId="{E1E773E5-FC60-7B93-EB4E-BA3ACBEA3704}"/>
          </ac:spMkLst>
        </pc:spChg>
        <pc:picChg chg="add mod">
          <ac:chgData name="Anna Israelsson" userId="e9d0ad37-22b1-4cd7-ae39-3b52c78dcae9" providerId="ADAL" clId="{7AAF8DA7-ED25-5F7E-AC60-89390141C7E4}" dt="2026-05-21T15:47:26.961" v="4943" actId="1076"/>
          <ac:picMkLst>
            <pc:docMk/>
            <pc:sldMk cId="399204631" sldId="276"/>
            <ac:picMk id="3" creationId="{9A8200E1-E376-36C6-49B7-4325D8F5583C}"/>
          </ac:picMkLst>
        </pc:picChg>
      </pc:sldChg>
    </pc:docChg>
  </pc:docChgLst>
  <pc:docChgLst>
    <pc:chgData name="Cecilia Wallinder" userId="0371fdc9-1821-46a5-bafe-eadf968a6e43" providerId="ADAL" clId="{3E0A859A-FBD0-4DAD-A660-15E368CECF63}"/>
    <pc:docChg chg="custSel addSld delSld modSld">
      <pc:chgData name="Cecilia Wallinder" userId="0371fdc9-1821-46a5-bafe-eadf968a6e43" providerId="ADAL" clId="{3E0A859A-FBD0-4DAD-A660-15E368CECF63}" dt="2026-05-25T12:44:17.448" v="1009" actId="1037"/>
      <pc:docMkLst>
        <pc:docMk/>
      </pc:docMkLst>
      <pc:sldChg chg="modSp mod">
        <pc:chgData name="Cecilia Wallinder" userId="0371fdc9-1821-46a5-bafe-eadf968a6e43" providerId="ADAL" clId="{3E0A859A-FBD0-4DAD-A660-15E368CECF63}" dt="2026-05-25T12:11:52.010" v="192" actId="1076"/>
        <pc:sldMkLst>
          <pc:docMk/>
          <pc:sldMk cId="3209777092" sldId="257"/>
        </pc:sldMkLst>
        <pc:spChg chg="mod">
          <ac:chgData name="Cecilia Wallinder" userId="0371fdc9-1821-46a5-bafe-eadf968a6e43" providerId="ADAL" clId="{3E0A859A-FBD0-4DAD-A660-15E368CECF63}" dt="2026-05-25T12:11:52.010" v="192" actId="1076"/>
          <ac:spMkLst>
            <pc:docMk/>
            <pc:sldMk cId="3209777092" sldId="257"/>
            <ac:spMk id="6" creationId="{21C355E8-1864-34C7-29A3-D9AC1BAAE68E}"/>
          </ac:spMkLst>
        </pc:spChg>
      </pc:sldChg>
      <pc:sldChg chg="modSp mod">
        <pc:chgData name="Cecilia Wallinder" userId="0371fdc9-1821-46a5-bafe-eadf968a6e43" providerId="ADAL" clId="{3E0A859A-FBD0-4DAD-A660-15E368CECF63}" dt="2026-05-25T12:14:02.387" v="277" actId="14100"/>
        <pc:sldMkLst>
          <pc:docMk/>
          <pc:sldMk cId="785041647" sldId="258"/>
        </pc:sldMkLst>
        <pc:spChg chg="mod">
          <ac:chgData name="Cecilia Wallinder" userId="0371fdc9-1821-46a5-bafe-eadf968a6e43" providerId="ADAL" clId="{3E0A859A-FBD0-4DAD-A660-15E368CECF63}" dt="2026-05-25T12:12:23.699" v="224" actId="20577"/>
          <ac:spMkLst>
            <pc:docMk/>
            <pc:sldMk cId="785041647" sldId="258"/>
            <ac:spMk id="2" creationId="{73282A52-BE0D-245F-6CC9-C69944FDA4C1}"/>
          </ac:spMkLst>
        </pc:spChg>
        <pc:spChg chg="mod">
          <ac:chgData name="Cecilia Wallinder" userId="0371fdc9-1821-46a5-bafe-eadf968a6e43" providerId="ADAL" clId="{3E0A859A-FBD0-4DAD-A660-15E368CECF63}" dt="2026-05-25T12:13:43.859" v="242" actId="20577"/>
          <ac:spMkLst>
            <pc:docMk/>
            <pc:sldMk cId="785041647" sldId="258"/>
            <ac:spMk id="3" creationId="{E567DD83-4A31-CC6F-66C7-35166728548A}"/>
          </ac:spMkLst>
        </pc:spChg>
        <pc:spChg chg="mod">
          <ac:chgData name="Cecilia Wallinder" userId="0371fdc9-1821-46a5-bafe-eadf968a6e43" providerId="ADAL" clId="{3E0A859A-FBD0-4DAD-A660-15E368CECF63}" dt="2026-05-25T12:13:55.851" v="276" actId="1037"/>
          <ac:spMkLst>
            <pc:docMk/>
            <pc:sldMk cId="785041647" sldId="258"/>
            <ac:spMk id="5" creationId="{88D3149D-C45E-50AB-4666-6EB111FAD4B0}"/>
          </ac:spMkLst>
        </pc:spChg>
        <pc:picChg chg="mod">
          <ac:chgData name="Cecilia Wallinder" userId="0371fdc9-1821-46a5-bafe-eadf968a6e43" providerId="ADAL" clId="{3E0A859A-FBD0-4DAD-A660-15E368CECF63}" dt="2026-05-25T12:14:02.387" v="277" actId="14100"/>
          <ac:picMkLst>
            <pc:docMk/>
            <pc:sldMk cId="785041647" sldId="258"/>
            <ac:picMk id="4" creationId="{6729890D-6136-D690-A0BE-373639FFA832}"/>
          </ac:picMkLst>
        </pc:picChg>
      </pc:sldChg>
      <pc:sldChg chg="modSp mod">
        <pc:chgData name="Cecilia Wallinder" userId="0371fdc9-1821-46a5-bafe-eadf968a6e43" providerId="ADAL" clId="{3E0A859A-FBD0-4DAD-A660-15E368CECF63}" dt="2026-05-25T12:11:06.597" v="190" actId="20577"/>
        <pc:sldMkLst>
          <pc:docMk/>
          <pc:sldMk cId="815587940" sldId="259"/>
        </pc:sldMkLst>
        <pc:graphicFrameChg chg="mod modGraphic">
          <ac:chgData name="Cecilia Wallinder" userId="0371fdc9-1821-46a5-bafe-eadf968a6e43" providerId="ADAL" clId="{3E0A859A-FBD0-4DAD-A660-15E368CECF63}" dt="2026-05-25T12:11:06.597" v="190" actId="20577"/>
          <ac:graphicFrameMkLst>
            <pc:docMk/>
            <pc:sldMk cId="815587940" sldId="259"/>
            <ac:graphicFrameMk id="5" creationId="{35E62861-CD4B-2431-EF2F-1F5292A8BA25}"/>
          </ac:graphicFrameMkLst>
        </pc:graphicFrameChg>
      </pc:sldChg>
      <pc:sldChg chg="modSp mod">
        <pc:chgData name="Cecilia Wallinder" userId="0371fdc9-1821-46a5-bafe-eadf968a6e43" providerId="ADAL" clId="{3E0A859A-FBD0-4DAD-A660-15E368CECF63}" dt="2026-05-25T12:17:40.016" v="489" actId="20577"/>
        <pc:sldMkLst>
          <pc:docMk/>
          <pc:sldMk cId="978555876" sldId="260"/>
        </pc:sldMkLst>
        <pc:spChg chg="mod">
          <ac:chgData name="Cecilia Wallinder" userId="0371fdc9-1821-46a5-bafe-eadf968a6e43" providerId="ADAL" clId="{3E0A859A-FBD0-4DAD-A660-15E368CECF63}" dt="2026-05-25T12:17:20.982" v="477" actId="1035"/>
          <ac:spMkLst>
            <pc:docMk/>
            <pc:sldMk cId="978555876" sldId="260"/>
            <ac:spMk id="2" creationId="{D24963C7-1CFE-B952-F230-DDABB5767AD7}"/>
          </ac:spMkLst>
        </pc:spChg>
        <pc:spChg chg="mod">
          <ac:chgData name="Cecilia Wallinder" userId="0371fdc9-1821-46a5-bafe-eadf968a6e43" providerId="ADAL" clId="{3E0A859A-FBD0-4DAD-A660-15E368CECF63}" dt="2026-05-25T12:17:40.016" v="489" actId="20577"/>
          <ac:spMkLst>
            <pc:docMk/>
            <pc:sldMk cId="978555876" sldId="260"/>
            <ac:spMk id="3" creationId="{26258967-FA15-F713-B4A3-DB34AF56A12D}"/>
          </ac:spMkLst>
        </pc:spChg>
      </pc:sldChg>
      <pc:sldChg chg="modSp mod">
        <pc:chgData name="Cecilia Wallinder" userId="0371fdc9-1821-46a5-bafe-eadf968a6e43" providerId="ADAL" clId="{3E0A859A-FBD0-4DAD-A660-15E368CECF63}" dt="2026-05-25T12:18:18.003" v="492" actId="1076"/>
        <pc:sldMkLst>
          <pc:docMk/>
          <pc:sldMk cId="3454911146" sldId="261"/>
        </pc:sldMkLst>
        <pc:spChg chg="mod">
          <ac:chgData name="Cecilia Wallinder" userId="0371fdc9-1821-46a5-bafe-eadf968a6e43" providerId="ADAL" clId="{3E0A859A-FBD0-4DAD-A660-15E368CECF63}" dt="2026-05-25T12:18:18.003" v="492" actId="1076"/>
          <ac:spMkLst>
            <pc:docMk/>
            <pc:sldMk cId="3454911146" sldId="261"/>
            <ac:spMk id="8" creationId="{1BDB64C7-AC77-B91F-1150-8FAA30C30A61}"/>
          </ac:spMkLst>
        </pc:spChg>
        <pc:picChg chg="mod">
          <ac:chgData name="Cecilia Wallinder" userId="0371fdc9-1821-46a5-bafe-eadf968a6e43" providerId="ADAL" clId="{3E0A859A-FBD0-4DAD-A660-15E368CECF63}" dt="2026-05-25T12:18:13.835" v="491" actId="14100"/>
          <ac:picMkLst>
            <pc:docMk/>
            <pc:sldMk cId="3454911146" sldId="261"/>
            <ac:picMk id="5" creationId="{81A335B3-E105-47E3-D76A-FA917471B061}"/>
          </ac:picMkLst>
        </pc:picChg>
      </pc:sldChg>
      <pc:sldChg chg="modSp mod">
        <pc:chgData name="Cecilia Wallinder" userId="0371fdc9-1821-46a5-bafe-eadf968a6e43" providerId="ADAL" clId="{3E0A859A-FBD0-4DAD-A660-15E368CECF63}" dt="2026-05-25T12:21:06.218" v="502" actId="20577"/>
        <pc:sldMkLst>
          <pc:docMk/>
          <pc:sldMk cId="634263781" sldId="264"/>
        </pc:sldMkLst>
        <pc:spChg chg="mod">
          <ac:chgData name="Cecilia Wallinder" userId="0371fdc9-1821-46a5-bafe-eadf968a6e43" providerId="ADAL" clId="{3E0A859A-FBD0-4DAD-A660-15E368CECF63}" dt="2026-05-25T12:21:06.218" v="502" actId="20577"/>
          <ac:spMkLst>
            <pc:docMk/>
            <pc:sldMk cId="634263781" sldId="264"/>
            <ac:spMk id="2" creationId="{5438D075-8B26-4065-E9B0-72F1EC6EBEA1}"/>
          </ac:spMkLst>
        </pc:spChg>
        <pc:spChg chg="mod">
          <ac:chgData name="Cecilia Wallinder" userId="0371fdc9-1821-46a5-bafe-eadf968a6e43" providerId="ADAL" clId="{3E0A859A-FBD0-4DAD-A660-15E368CECF63}" dt="2026-05-21T09:30:28.327" v="7" actId="20577"/>
          <ac:spMkLst>
            <pc:docMk/>
            <pc:sldMk cId="634263781" sldId="264"/>
            <ac:spMk id="3" creationId="{99CB05B7-7DF7-FFD2-3D03-DE321C8A98D8}"/>
          </ac:spMkLst>
        </pc:spChg>
      </pc:sldChg>
      <pc:sldChg chg="modSp mod">
        <pc:chgData name="Cecilia Wallinder" userId="0371fdc9-1821-46a5-bafe-eadf968a6e43" providerId="ADAL" clId="{3E0A859A-FBD0-4DAD-A660-15E368CECF63}" dt="2026-05-25T12:30:02.268" v="789" actId="20577"/>
        <pc:sldMkLst>
          <pc:docMk/>
          <pc:sldMk cId="3542949794" sldId="270"/>
        </pc:sldMkLst>
        <pc:spChg chg="mod">
          <ac:chgData name="Cecilia Wallinder" userId="0371fdc9-1821-46a5-bafe-eadf968a6e43" providerId="ADAL" clId="{3E0A859A-FBD0-4DAD-A660-15E368CECF63}" dt="2026-05-25T12:28:08.249" v="655" actId="20577"/>
          <ac:spMkLst>
            <pc:docMk/>
            <pc:sldMk cId="3542949794" sldId="270"/>
            <ac:spMk id="2" creationId="{98AD5374-778B-ACAA-3D8A-1D6BF2B3E706}"/>
          </ac:spMkLst>
        </pc:spChg>
        <pc:spChg chg="mod">
          <ac:chgData name="Cecilia Wallinder" userId="0371fdc9-1821-46a5-bafe-eadf968a6e43" providerId="ADAL" clId="{3E0A859A-FBD0-4DAD-A660-15E368CECF63}" dt="2026-05-25T12:30:02.268" v="789" actId="20577"/>
          <ac:spMkLst>
            <pc:docMk/>
            <pc:sldMk cId="3542949794" sldId="270"/>
            <ac:spMk id="3" creationId="{0CD48D74-5EE2-E2AE-3152-21B49C7ADA43}"/>
          </ac:spMkLst>
        </pc:spChg>
      </pc:sldChg>
      <pc:sldChg chg="modSp mod">
        <pc:chgData name="Cecilia Wallinder" userId="0371fdc9-1821-46a5-bafe-eadf968a6e43" providerId="ADAL" clId="{3E0A859A-FBD0-4DAD-A660-15E368CECF63}" dt="2026-05-25T12:35:44.106" v="955" actId="1035"/>
        <pc:sldMkLst>
          <pc:docMk/>
          <pc:sldMk cId="3464834122" sldId="271"/>
        </pc:sldMkLst>
        <pc:spChg chg="mod">
          <ac:chgData name="Cecilia Wallinder" userId="0371fdc9-1821-46a5-bafe-eadf968a6e43" providerId="ADAL" clId="{3E0A859A-FBD0-4DAD-A660-15E368CECF63}" dt="2026-05-25T12:35:44.106" v="955" actId="1035"/>
          <ac:spMkLst>
            <pc:docMk/>
            <pc:sldMk cId="3464834122" sldId="271"/>
            <ac:spMk id="2" creationId="{4009294D-646A-1651-C680-38616F48E29C}"/>
          </ac:spMkLst>
        </pc:spChg>
        <pc:spChg chg="mod">
          <ac:chgData name="Cecilia Wallinder" userId="0371fdc9-1821-46a5-bafe-eadf968a6e43" providerId="ADAL" clId="{3E0A859A-FBD0-4DAD-A660-15E368CECF63}" dt="2026-05-25T12:35:44.106" v="955" actId="1035"/>
          <ac:spMkLst>
            <pc:docMk/>
            <pc:sldMk cId="3464834122" sldId="271"/>
            <ac:spMk id="3" creationId="{67ED624A-DAEA-500A-2C38-381E6A69E84C}"/>
          </ac:spMkLst>
        </pc:spChg>
      </pc:sldChg>
      <pc:sldChg chg="addSp modSp mod">
        <pc:chgData name="Cecilia Wallinder" userId="0371fdc9-1821-46a5-bafe-eadf968a6e43" providerId="ADAL" clId="{3E0A859A-FBD0-4DAD-A660-15E368CECF63}" dt="2026-05-25T12:41:05.093" v="985" actId="14100"/>
        <pc:sldMkLst>
          <pc:docMk/>
          <pc:sldMk cId="1612212809" sldId="272"/>
        </pc:sldMkLst>
        <pc:spChg chg="mod">
          <ac:chgData name="Cecilia Wallinder" userId="0371fdc9-1821-46a5-bafe-eadf968a6e43" providerId="ADAL" clId="{3E0A859A-FBD0-4DAD-A660-15E368CECF63}" dt="2026-05-21T09:34:38.758" v="97" actId="20577"/>
          <ac:spMkLst>
            <pc:docMk/>
            <pc:sldMk cId="1612212809" sldId="272"/>
            <ac:spMk id="3" creationId="{3934015A-37EF-EBC2-BA15-7E0989D4DD4E}"/>
          </ac:spMkLst>
        </pc:spChg>
        <pc:picChg chg="add mod">
          <ac:chgData name="Cecilia Wallinder" userId="0371fdc9-1821-46a5-bafe-eadf968a6e43" providerId="ADAL" clId="{3E0A859A-FBD0-4DAD-A660-15E368CECF63}" dt="2026-05-25T12:39:10.237" v="971" actId="1076"/>
          <ac:picMkLst>
            <pc:docMk/>
            <pc:sldMk cId="1612212809" sldId="272"/>
            <ac:picMk id="5" creationId="{E5BD2508-E030-9FF1-57E7-B7201F89C5C6}"/>
          </ac:picMkLst>
        </pc:picChg>
        <pc:picChg chg="add mod">
          <ac:chgData name="Cecilia Wallinder" userId="0371fdc9-1821-46a5-bafe-eadf968a6e43" providerId="ADAL" clId="{3E0A859A-FBD0-4DAD-A660-15E368CECF63}" dt="2026-05-25T12:40:11.085" v="981" actId="1076"/>
          <ac:picMkLst>
            <pc:docMk/>
            <pc:sldMk cId="1612212809" sldId="272"/>
            <ac:picMk id="7" creationId="{3AB362FD-1928-510E-0404-75D383AB50E2}"/>
          </ac:picMkLst>
        </pc:picChg>
        <pc:picChg chg="add mod">
          <ac:chgData name="Cecilia Wallinder" userId="0371fdc9-1821-46a5-bafe-eadf968a6e43" providerId="ADAL" clId="{3E0A859A-FBD0-4DAD-A660-15E368CECF63}" dt="2026-05-25T12:41:05.093" v="985" actId="14100"/>
          <ac:picMkLst>
            <pc:docMk/>
            <pc:sldMk cId="1612212809" sldId="272"/>
            <ac:picMk id="9" creationId="{4DCA0234-E51C-58D2-6F4F-D2158F10A3C3}"/>
          </ac:picMkLst>
        </pc:picChg>
        <pc:picChg chg="add mod">
          <ac:chgData name="Cecilia Wallinder" userId="0371fdc9-1821-46a5-bafe-eadf968a6e43" providerId="ADAL" clId="{3E0A859A-FBD0-4DAD-A660-15E368CECF63}" dt="2026-05-25T12:40:29.382" v="984" actId="14100"/>
          <ac:picMkLst>
            <pc:docMk/>
            <pc:sldMk cId="1612212809" sldId="272"/>
            <ac:picMk id="11" creationId="{ABE4520F-53EC-9099-EF67-BFF9D5BCD2B9}"/>
          </ac:picMkLst>
        </pc:picChg>
      </pc:sldChg>
      <pc:sldChg chg="addSp modSp mod">
        <pc:chgData name="Cecilia Wallinder" userId="0371fdc9-1821-46a5-bafe-eadf968a6e43" providerId="ADAL" clId="{3E0A859A-FBD0-4DAD-A660-15E368CECF63}" dt="2026-05-25T12:44:17.448" v="1009" actId="1037"/>
        <pc:sldMkLst>
          <pc:docMk/>
          <pc:sldMk cId="2498097322" sldId="273"/>
        </pc:sldMkLst>
        <pc:spChg chg="mod">
          <ac:chgData name="Cecilia Wallinder" userId="0371fdc9-1821-46a5-bafe-eadf968a6e43" providerId="ADAL" clId="{3E0A859A-FBD0-4DAD-A660-15E368CECF63}" dt="2026-05-25T12:27:18.205" v="638" actId="20577"/>
          <ac:spMkLst>
            <pc:docMk/>
            <pc:sldMk cId="2498097322" sldId="273"/>
            <ac:spMk id="2" creationId="{E2B18D5D-9932-B43D-FBA4-FFFBDC127C68}"/>
          </ac:spMkLst>
        </pc:spChg>
        <pc:spChg chg="mod">
          <ac:chgData name="Cecilia Wallinder" userId="0371fdc9-1821-46a5-bafe-eadf968a6e43" providerId="ADAL" clId="{3E0A859A-FBD0-4DAD-A660-15E368CECF63}" dt="2026-05-25T12:44:03.149" v="1003" actId="14100"/>
          <ac:spMkLst>
            <pc:docMk/>
            <pc:sldMk cId="2498097322" sldId="273"/>
            <ac:spMk id="3" creationId="{E1ECD25E-1A7A-9AD7-1CE9-28A3DB088BD5}"/>
          </ac:spMkLst>
        </pc:spChg>
        <pc:picChg chg="add mod">
          <ac:chgData name="Cecilia Wallinder" userId="0371fdc9-1821-46a5-bafe-eadf968a6e43" providerId="ADAL" clId="{3E0A859A-FBD0-4DAD-A660-15E368CECF63}" dt="2026-05-25T12:44:17.448" v="1009" actId="1037"/>
          <ac:picMkLst>
            <pc:docMk/>
            <pc:sldMk cId="2498097322" sldId="273"/>
            <ac:picMk id="5" creationId="{D7AE88EF-4BFD-5811-ED8E-435D7C27D2B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D862E3-10E6-4091-9056-B04B07D74452}" type="doc">
      <dgm:prSet loTypeId="urn:microsoft.com/office/officeart/2005/8/layout/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3070991-BE9A-4660-A933-50B0FEE3F1AD}">
      <dgm:prSet/>
      <dgm:spPr>
        <a:solidFill>
          <a:srgbClr val="D79029"/>
        </a:solidFill>
      </dgm:spPr>
      <dgm:t>
        <a:bodyPr/>
        <a:lstStyle/>
        <a:p>
          <a:r>
            <a:rPr lang="sv-SE" b="0" dirty="0"/>
            <a:t>1993. Destinationen ”Guldriket - Västerbottens skattkammare” invigdes i juni och lanserades av tidigare nämnda kommuner. Ett antal turistanläggningar med koppling till gruvnäringen ingick i satsningen. </a:t>
          </a:r>
          <a:endParaRPr lang="en-US" b="0" dirty="0"/>
        </a:p>
      </dgm:t>
    </dgm:pt>
    <dgm:pt modelId="{A5209398-AA4E-4686-BA0C-AE67DDA49060}" type="parTrans" cxnId="{39FB6B33-C0E7-4F04-8667-6890B87D207D}">
      <dgm:prSet/>
      <dgm:spPr/>
      <dgm:t>
        <a:bodyPr/>
        <a:lstStyle/>
        <a:p>
          <a:endParaRPr lang="en-US"/>
        </a:p>
      </dgm:t>
    </dgm:pt>
    <dgm:pt modelId="{DFB0A695-3403-4AF9-891F-6E2D91B32DB3}" type="sibTrans" cxnId="{39FB6B33-C0E7-4F04-8667-6890B87D207D}">
      <dgm:prSet phldrT="02" phldr="0"/>
      <dgm:spPr>
        <a:solidFill>
          <a:srgbClr val="0066A4"/>
        </a:solidFill>
      </dgm:spPr>
      <dgm:t>
        <a:bodyPr/>
        <a:lstStyle/>
        <a:p>
          <a:endParaRPr lang="en-US"/>
        </a:p>
      </dgm:t>
    </dgm:pt>
    <dgm:pt modelId="{218BBABA-35A0-4FC4-BE59-B75C5F35F098}">
      <dgm:prSet/>
      <dgm:spPr>
        <a:solidFill>
          <a:srgbClr val="D79029"/>
        </a:solidFill>
      </dgm:spPr>
      <dgm:t>
        <a:bodyPr/>
        <a:lstStyle/>
        <a:p>
          <a:r>
            <a:rPr lang="sv-SE" b="1" dirty="0"/>
            <a:t>1987​. Utredning kring turistsatsning kopplat till gruvnäringen och dess historia gjordes i samarbete mellan Lycksele, Skellefteå, Norsjö och Malå kommuner. Alve Johansson var initiativtagare. </a:t>
          </a:r>
          <a:endParaRPr lang="en-US" b="1" dirty="0"/>
        </a:p>
      </dgm:t>
    </dgm:pt>
    <dgm:pt modelId="{70514B93-6671-48C7-86BC-F6927A3542CA}" type="sibTrans" cxnId="{0D52889D-E7D8-4BFB-AE50-03D40BFDAC6C}">
      <dgm:prSet phldrT="01" phldr="0"/>
      <dgm:spPr>
        <a:solidFill>
          <a:srgbClr val="0066A4"/>
        </a:solidFill>
      </dgm:spPr>
      <dgm:t>
        <a:bodyPr/>
        <a:lstStyle/>
        <a:p>
          <a:endParaRPr lang="en-US"/>
        </a:p>
      </dgm:t>
    </dgm:pt>
    <dgm:pt modelId="{07DE53D5-1474-4E2D-8FE5-005AB84FEF24}" type="parTrans" cxnId="{0D52889D-E7D8-4BFB-AE50-03D40BFDAC6C}">
      <dgm:prSet/>
      <dgm:spPr/>
      <dgm:t>
        <a:bodyPr/>
        <a:lstStyle/>
        <a:p>
          <a:endParaRPr lang="en-US"/>
        </a:p>
      </dgm:t>
    </dgm:pt>
    <dgm:pt modelId="{E1F55751-7BBA-7B4D-AA59-8111AE2DE6FA}">
      <dgm:prSet/>
      <dgm:spPr>
        <a:solidFill>
          <a:srgbClr val="D79029"/>
        </a:solidFill>
      </dgm:spPr>
      <dgm:t>
        <a:bodyPr/>
        <a:lstStyle/>
        <a:p>
          <a:r>
            <a:rPr lang="sv-SE" b="0" dirty="0"/>
            <a:t>2001​. Ideella föreningen Guldriket bildades med sju medlemsföretag. Drevs som EU-projekt.</a:t>
          </a:r>
          <a:endParaRPr lang="en-US" b="0" dirty="0"/>
        </a:p>
      </dgm:t>
    </dgm:pt>
    <dgm:pt modelId="{CB07216B-E11B-1F4F-8FBF-1A9A660B7B80}" type="parTrans" cxnId="{E5EF27B7-4CF0-024F-B803-99619D93977D}">
      <dgm:prSet/>
      <dgm:spPr/>
      <dgm:t>
        <a:bodyPr/>
        <a:lstStyle/>
        <a:p>
          <a:endParaRPr lang="sv-SE"/>
        </a:p>
      </dgm:t>
    </dgm:pt>
    <dgm:pt modelId="{9171A48B-5146-2E41-8E43-94469A12D1B7}" type="sibTrans" cxnId="{E5EF27B7-4CF0-024F-B803-99619D93977D}">
      <dgm:prSet/>
      <dgm:spPr>
        <a:solidFill>
          <a:srgbClr val="0066A4"/>
        </a:solidFill>
      </dgm:spPr>
      <dgm:t>
        <a:bodyPr/>
        <a:lstStyle/>
        <a:p>
          <a:endParaRPr lang="sv-SE"/>
        </a:p>
      </dgm:t>
    </dgm:pt>
    <dgm:pt modelId="{DC2549DE-D66D-3F4A-B7BB-A6A74A4919F0}">
      <dgm:prSet/>
      <dgm:spPr>
        <a:solidFill>
          <a:srgbClr val="D79029"/>
        </a:solidFill>
      </dgm:spPr>
      <dgm:t>
        <a:bodyPr/>
        <a:lstStyle/>
        <a:p>
          <a:r>
            <a:rPr lang="sv-SE" b="0" dirty="0"/>
            <a:t>2005. Under projektet bildas den ekonomiska föreningen Gold of Lapland som ägs och drivs av medlemmar (besöksnäringsföretag).</a:t>
          </a:r>
          <a:br>
            <a:rPr lang="sv-SE" b="0" dirty="0"/>
          </a:br>
          <a:br>
            <a:rPr lang="sv-SE" b="0" dirty="0"/>
          </a:br>
          <a:r>
            <a:rPr lang="sv-SE" b="0" dirty="0"/>
            <a:t> Då har föreningen vuxit till 19 medlemsföretag. Föreningen registreras hos Bolagsverket i början av 2006.</a:t>
          </a:r>
          <a:endParaRPr lang="en-US" b="0" dirty="0"/>
        </a:p>
      </dgm:t>
    </dgm:pt>
    <dgm:pt modelId="{9DB280E8-1AC1-464D-A1DD-6B87C7DFE2FD}" type="parTrans" cxnId="{D2E9CA5D-D81C-BB4F-A48C-8EE2D63E1709}">
      <dgm:prSet/>
      <dgm:spPr/>
      <dgm:t>
        <a:bodyPr/>
        <a:lstStyle/>
        <a:p>
          <a:endParaRPr lang="sv-SE"/>
        </a:p>
      </dgm:t>
    </dgm:pt>
    <dgm:pt modelId="{40A9AF17-5D24-C445-8D0E-31B358748D31}" type="sibTrans" cxnId="{D2E9CA5D-D81C-BB4F-A48C-8EE2D63E1709}">
      <dgm:prSet/>
      <dgm:spPr/>
      <dgm:t>
        <a:bodyPr/>
        <a:lstStyle/>
        <a:p>
          <a:endParaRPr lang="sv-SE"/>
        </a:p>
      </dgm:t>
    </dgm:pt>
    <dgm:pt modelId="{6DF8976C-8BBB-C542-A2CE-8863F2265EF8}" type="pres">
      <dgm:prSet presAssocID="{5ED862E3-10E6-4091-9056-B04B07D74452}" presName="diagram" presStyleCnt="0">
        <dgm:presLayoutVars>
          <dgm:dir/>
          <dgm:resizeHandles val="exact"/>
        </dgm:presLayoutVars>
      </dgm:prSet>
      <dgm:spPr/>
    </dgm:pt>
    <dgm:pt modelId="{A7F07215-1409-6D47-9DB4-4DFC12940C44}" type="pres">
      <dgm:prSet presAssocID="{218BBABA-35A0-4FC4-BE59-B75C5F35F098}" presName="node" presStyleLbl="node1" presStyleIdx="0" presStyleCnt="4" custLinFactNeighborX="-31459" custLinFactNeighborY="9307">
        <dgm:presLayoutVars>
          <dgm:bulletEnabled val="1"/>
        </dgm:presLayoutVars>
      </dgm:prSet>
      <dgm:spPr/>
    </dgm:pt>
    <dgm:pt modelId="{62ADD3C6-C463-D445-8285-207FF630DE74}" type="pres">
      <dgm:prSet presAssocID="{70514B93-6671-48C7-86BC-F6927A3542CA}" presName="sibTrans" presStyleLbl="sibTrans2D1" presStyleIdx="0" presStyleCnt="3" custScaleX="256829" custScaleY="56832"/>
      <dgm:spPr/>
    </dgm:pt>
    <dgm:pt modelId="{B12F00CD-11C0-2940-9CD0-A32FA7936174}" type="pres">
      <dgm:prSet presAssocID="{70514B93-6671-48C7-86BC-F6927A3542CA}" presName="connectorText" presStyleLbl="sibTrans2D1" presStyleIdx="0" presStyleCnt="3"/>
      <dgm:spPr/>
    </dgm:pt>
    <dgm:pt modelId="{8A694F4E-698B-A641-8BD6-B339565536E3}" type="pres">
      <dgm:prSet presAssocID="{F3070991-BE9A-4660-A933-50B0FEE3F1AD}" presName="node" presStyleLbl="node1" presStyleIdx="1" presStyleCnt="4" custLinFactNeighborX="-54656" custLinFactNeighborY="75651">
        <dgm:presLayoutVars>
          <dgm:bulletEnabled val="1"/>
        </dgm:presLayoutVars>
      </dgm:prSet>
      <dgm:spPr/>
    </dgm:pt>
    <dgm:pt modelId="{C225A9B4-BE32-D342-AFD7-D1F8588F1DB7}" type="pres">
      <dgm:prSet presAssocID="{DFB0A695-3403-4AF9-891F-6E2D91B32DB3}" presName="sibTrans" presStyleLbl="sibTrans2D1" presStyleIdx="1" presStyleCnt="3" custLinFactNeighborX="17872"/>
      <dgm:spPr/>
    </dgm:pt>
    <dgm:pt modelId="{AE435517-BE2F-714E-BB68-17F928016C57}" type="pres">
      <dgm:prSet presAssocID="{DFB0A695-3403-4AF9-891F-6E2D91B32DB3}" presName="connectorText" presStyleLbl="sibTrans2D1" presStyleIdx="1" presStyleCnt="3"/>
      <dgm:spPr/>
    </dgm:pt>
    <dgm:pt modelId="{3AD3F8B4-33B5-8D4D-8328-68951A235464}" type="pres">
      <dgm:prSet presAssocID="{E1F55751-7BBA-7B4D-AA59-8111AE2DE6FA}" presName="node" presStyleLbl="node1" presStyleIdx="2" presStyleCnt="4" custLinFactNeighborX="-73447" custLinFactNeighborY="-32140">
        <dgm:presLayoutVars>
          <dgm:bulletEnabled val="1"/>
        </dgm:presLayoutVars>
      </dgm:prSet>
      <dgm:spPr/>
    </dgm:pt>
    <dgm:pt modelId="{AEAF9DBC-3B14-F945-903A-DDD616330F94}" type="pres">
      <dgm:prSet presAssocID="{9171A48B-5146-2E41-8E43-94469A12D1B7}" presName="sibTrans" presStyleLbl="sibTrans2D1" presStyleIdx="2" presStyleCnt="3"/>
      <dgm:spPr/>
    </dgm:pt>
    <dgm:pt modelId="{928B2903-9D51-894F-A364-3C710C05E8B2}" type="pres">
      <dgm:prSet presAssocID="{9171A48B-5146-2E41-8E43-94469A12D1B7}" presName="connectorText" presStyleLbl="sibTrans2D1" presStyleIdx="2" presStyleCnt="3"/>
      <dgm:spPr/>
    </dgm:pt>
    <dgm:pt modelId="{E88E5FA4-4E7E-FC47-8500-3D339D3450E6}" type="pres">
      <dgm:prSet presAssocID="{DC2549DE-D66D-3F4A-B7BB-A6A74A4919F0}" presName="node" presStyleLbl="node1" presStyleIdx="3" presStyleCnt="4" custLinFactNeighborX="23053" custLinFactNeighborY="-41016">
        <dgm:presLayoutVars>
          <dgm:bulletEnabled val="1"/>
        </dgm:presLayoutVars>
      </dgm:prSet>
      <dgm:spPr/>
    </dgm:pt>
  </dgm:ptLst>
  <dgm:cxnLst>
    <dgm:cxn modelId="{02EE7D00-BC17-114A-8DCF-393BBBC395DE}" type="presOf" srcId="{DFB0A695-3403-4AF9-891F-6E2D91B32DB3}" destId="{AE435517-BE2F-714E-BB68-17F928016C57}" srcOrd="1" destOrd="0" presId="urn:microsoft.com/office/officeart/2005/8/layout/process5"/>
    <dgm:cxn modelId="{9D471105-39AF-3047-8CC1-A99AB5AF920A}" type="presOf" srcId="{5ED862E3-10E6-4091-9056-B04B07D74452}" destId="{6DF8976C-8BBB-C542-A2CE-8863F2265EF8}" srcOrd="0" destOrd="0" presId="urn:microsoft.com/office/officeart/2005/8/layout/process5"/>
    <dgm:cxn modelId="{B476B124-6033-E942-A6C8-4769F0146BA2}" type="presOf" srcId="{F3070991-BE9A-4660-A933-50B0FEE3F1AD}" destId="{8A694F4E-698B-A641-8BD6-B339565536E3}" srcOrd="0" destOrd="0" presId="urn:microsoft.com/office/officeart/2005/8/layout/process5"/>
    <dgm:cxn modelId="{39FB6B33-C0E7-4F04-8667-6890B87D207D}" srcId="{5ED862E3-10E6-4091-9056-B04B07D74452}" destId="{F3070991-BE9A-4660-A933-50B0FEE3F1AD}" srcOrd="1" destOrd="0" parTransId="{A5209398-AA4E-4686-BA0C-AE67DDA49060}" sibTransId="{DFB0A695-3403-4AF9-891F-6E2D91B32DB3}"/>
    <dgm:cxn modelId="{4258D637-0228-AE4D-A158-5ED65A3397CD}" type="presOf" srcId="{DFB0A695-3403-4AF9-891F-6E2D91B32DB3}" destId="{C225A9B4-BE32-D342-AFD7-D1F8588F1DB7}" srcOrd="0" destOrd="0" presId="urn:microsoft.com/office/officeart/2005/8/layout/process5"/>
    <dgm:cxn modelId="{D2E9CA5D-D81C-BB4F-A48C-8EE2D63E1709}" srcId="{5ED862E3-10E6-4091-9056-B04B07D74452}" destId="{DC2549DE-D66D-3F4A-B7BB-A6A74A4919F0}" srcOrd="3" destOrd="0" parTransId="{9DB280E8-1AC1-464D-A1DD-6B87C7DFE2FD}" sibTransId="{40A9AF17-5D24-C445-8D0E-31B358748D31}"/>
    <dgm:cxn modelId="{0F667368-4BF1-354A-A0EE-CF5662F32F8E}" type="presOf" srcId="{70514B93-6671-48C7-86BC-F6927A3542CA}" destId="{62ADD3C6-C463-D445-8285-207FF630DE74}" srcOrd="0" destOrd="0" presId="urn:microsoft.com/office/officeart/2005/8/layout/process5"/>
    <dgm:cxn modelId="{AF3D276D-CA58-904E-A20E-892359C0A500}" type="presOf" srcId="{218BBABA-35A0-4FC4-BE59-B75C5F35F098}" destId="{A7F07215-1409-6D47-9DB4-4DFC12940C44}" srcOrd="0" destOrd="0" presId="urn:microsoft.com/office/officeart/2005/8/layout/process5"/>
    <dgm:cxn modelId="{373F0D79-BCB4-9D48-808B-7FF13FDF3149}" type="presOf" srcId="{DC2549DE-D66D-3F4A-B7BB-A6A74A4919F0}" destId="{E88E5FA4-4E7E-FC47-8500-3D339D3450E6}" srcOrd="0" destOrd="0" presId="urn:microsoft.com/office/officeart/2005/8/layout/process5"/>
    <dgm:cxn modelId="{0D52889D-E7D8-4BFB-AE50-03D40BFDAC6C}" srcId="{5ED862E3-10E6-4091-9056-B04B07D74452}" destId="{218BBABA-35A0-4FC4-BE59-B75C5F35F098}" srcOrd="0" destOrd="0" parTransId="{07DE53D5-1474-4E2D-8FE5-005AB84FEF24}" sibTransId="{70514B93-6671-48C7-86BC-F6927A3542CA}"/>
    <dgm:cxn modelId="{824DF4B2-F8B7-7942-B743-6290F6888C7A}" type="presOf" srcId="{70514B93-6671-48C7-86BC-F6927A3542CA}" destId="{B12F00CD-11C0-2940-9CD0-A32FA7936174}" srcOrd="1" destOrd="0" presId="urn:microsoft.com/office/officeart/2005/8/layout/process5"/>
    <dgm:cxn modelId="{E5EF27B7-4CF0-024F-B803-99619D93977D}" srcId="{5ED862E3-10E6-4091-9056-B04B07D74452}" destId="{E1F55751-7BBA-7B4D-AA59-8111AE2DE6FA}" srcOrd="2" destOrd="0" parTransId="{CB07216B-E11B-1F4F-8FBF-1A9A660B7B80}" sibTransId="{9171A48B-5146-2E41-8E43-94469A12D1B7}"/>
    <dgm:cxn modelId="{3262DDCD-B573-9B47-80C2-33422E699BEE}" type="presOf" srcId="{9171A48B-5146-2E41-8E43-94469A12D1B7}" destId="{AEAF9DBC-3B14-F945-903A-DDD616330F94}" srcOrd="0" destOrd="0" presId="urn:microsoft.com/office/officeart/2005/8/layout/process5"/>
    <dgm:cxn modelId="{EF9D7EEB-576E-AA45-ABDF-B8850456D5BD}" type="presOf" srcId="{9171A48B-5146-2E41-8E43-94469A12D1B7}" destId="{928B2903-9D51-894F-A364-3C710C05E8B2}" srcOrd="1" destOrd="0" presId="urn:microsoft.com/office/officeart/2005/8/layout/process5"/>
    <dgm:cxn modelId="{328138FB-4994-EE46-8AAC-94E00BFA3E29}" type="presOf" srcId="{E1F55751-7BBA-7B4D-AA59-8111AE2DE6FA}" destId="{3AD3F8B4-33B5-8D4D-8328-68951A235464}" srcOrd="0" destOrd="0" presId="urn:microsoft.com/office/officeart/2005/8/layout/process5"/>
    <dgm:cxn modelId="{F4CC8789-C4D7-0E49-BE9D-6B121D691924}" type="presParOf" srcId="{6DF8976C-8BBB-C542-A2CE-8863F2265EF8}" destId="{A7F07215-1409-6D47-9DB4-4DFC12940C44}" srcOrd="0" destOrd="0" presId="urn:microsoft.com/office/officeart/2005/8/layout/process5"/>
    <dgm:cxn modelId="{2A5D3091-C78E-7041-8C56-6C197D440BC7}" type="presParOf" srcId="{6DF8976C-8BBB-C542-A2CE-8863F2265EF8}" destId="{62ADD3C6-C463-D445-8285-207FF630DE74}" srcOrd="1" destOrd="0" presId="urn:microsoft.com/office/officeart/2005/8/layout/process5"/>
    <dgm:cxn modelId="{3063D7FF-DCCD-4B46-93CB-2BFB8FFD7919}" type="presParOf" srcId="{62ADD3C6-C463-D445-8285-207FF630DE74}" destId="{B12F00CD-11C0-2940-9CD0-A32FA7936174}" srcOrd="0" destOrd="0" presId="urn:microsoft.com/office/officeart/2005/8/layout/process5"/>
    <dgm:cxn modelId="{5D0C9B04-694D-7444-BE11-F2406AF5FC2F}" type="presParOf" srcId="{6DF8976C-8BBB-C542-A2CE-8863F2265EF8}" destId="{8A694F4E-698B-A641-8BD6-B339565536E3}" srcOrd="2" destOrd="0" presId="urn:microsoft.com/office/officeart/2005/8/layout/process5"/>
    <dgm:cxn modelId="{E24E5155-1634-984F-AECC-71DDC9710187}" type="presParOf" srcId="{6DF8976C-8BBB-C542-A2CE-8863F2265EF8}" destId="{C225A9B4-BE32-D342-AFD7-D1F8588F1DB7}" srcOrd="3" destOrd="0" presId="urn:microsoft.com/office/officeart/2005/8/layout/process5"/>
    <dgm:cxn modelId="{968C60BD-ACB9-FB4B-AA8F-C44952CF70CC}" type="presParOf" srcId="{C225A9B4-BE32-D342-AFD7-D1F8588F1DB7}" destId="{AE435517-BE2F-714E-BB68-17F928016C57}" srcOrd="0" destOrd="0" presId="urn:microsoft.com/office/officeart/2005/8/layout/process5"/>
    <dgm:cxn modelId="{49AD2F92-BD5D-B744-A223-BEB617DC1CC7}" type="presParOf" srcId="{6DF8976C-8BBB-C542-A2CE-8863F2265EF8}" destId="{3AD3F8B4-33B5-8D4D-8328-68951A235464}" srcOrd="4" destOrd="0" presId="urn:microsoft.com/office/officeart/2005/8/layout/process5"/>
    <dgm:cxn modelId="{203BB2A1-6AD8-C549-9B59-F30FDDAF92C0}" type="presParOf" srcId="{6DF8976C-8BBB-C542-A2CE-8863F2265EF8}" destId="{AEAF9DBC-3B14-F945-903A-DDD616330F94}" srcOrd="5" destOrd="0" presId="urn:microsoft.com/office/officeart/2005/8/layout/process5"/>
    <dgm:cxn modelId="{0D201FDB-EA47-A644-8BCA-5C643C761A48}" type="presParOf" srcId="{AEAF9DBC-3B14-F945-903A-DDD616330F94}" destId="{928B2903-9D51-894F-A364-3C710C05E8B2}" srcOrd="0" destOrd="0" presId="urn:microsoft.com/office/officeart/2005/8/layout/process5"/>
    <dgm:cxn modelId="{F13E406C-6696-114C-A074-B24D5989D732}" type="presParOf" srcId="{6DF8976C-8BBB-C542-A2CE-8863F2265EF8}" destId="{E88E5FA4-4E7E-FC47-8500-3D339D3450E6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D862E3-10E6-4091-9056-B04B07D7445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070991-BE9A-4660-A933-50B0FEE3F1AD}">
      <dgm:prSet/>
      <dgm:spPr>
        <a:solidFill>
          <a:srgbClr val="BE3235"/>
        </a:solidFill>
      </dgm:spPr>
      <dgm:t>
        <a:bodyPr/>
        <a:lstStyle/>
        <a:p>
          <a:r>
            <a:rPr lang="en-US"/>
            <a:t>Det </a:t>
          </a:r>
          <a:r>
            <a:rPr lang="en-US" err="1"/>
            <a:t>geografiska</a:t>
          </a:r>
          <a:r>
            <a:rPr lang="en-US"/>
            <a:t> </a:t>
          </a:r>
          <a:r>
            <a:rPr lang="en-US" err="1"/>
            <a:t>området</a:t>
          </a:r>
          <a:r>
            <a:rPr lang="en-US"/>
            <a:t> </a:t>
          </a:r>
          <a:r>
            <a:rPr lang="en-US" err="1"/>
            <a:t>innefattade</a:t>
          </a:r>
          <a:r>
            <a:rPr lang="en-US"/>
            <a:t>: </a:t>
          </a:r>
          <a:r>
            <a:rPr lang="en-US" err="1"/>
            <a:t>Lycksele</a:t>
          </a:r>
          <a:r>
            <a:rPr lang="en-US"/>
            <a:t>, </a:t>
          </a:r>
          <a:r>
            <a:rPr lang="en-US" err="1"/>
            <a:t>Malå</a:t>
          </a:r>
          <a:r>
            <a:rPr lang="en-US"/>
            <a:t>, </a:t>
          </a:r>
          <a:r>
            <a:rPr lang="en-US" err="1"/>
            <a:t>Norsjö</a:t>
          </a:r>
          <a:r>
            <a:rPr lang="en-US"/>
            <a:t> </a:t>
          </a:r>
          <a:r>
            <a:rPr lang="en-US" err="1"/>
            <a:t>Skellefteå</a:t>
          </a:r>
          <a:r>
            <a:rPr lang="en-US"/>
            <a:t> </a:t>
          </a:r>
          <a:r>
            <a:rPr lang="en-US" err="1"/>
            <a:t>kommuner</a:t>
          </a:r>
          <a:r>
            <a:rPr lang="en-US"/>
            <a:t>.</a:t>
          </a:r>
        </a:p>
      </dgm:t>
    </dgm:pt>
    <dgm:pt modelId="{A5209398-AA4E-4686-BA0C-AE67DDA49060}" type="parTrans" cxnId="{39FB6B33-C0E7-4F04-8667-6890B87D207D}">
      <dgm:prSet/>
      <dgm:spPr/>
      <dgm:t>
        <a:bodyPr/>
        <a:lstStyle/>
        <a:p>
          <a:endParaRPr lang="en-US"/>
        </a:p>
      </dgm:t>
    </dgm:pt>
    <dgm:pt modelId="{DFB0A695-3403-4AF9-891F-6E2D91B32DB3}" type="sibTrans" cxnId="{39FB6B33-C0E7-4F04-8667-6890B87D207D}">
      <dgm:prSet phldrT="02" phldr="0"/>
      <dgm:spPr/>
      <dgm:t>
        <a:bodyPr/>
        <a:lstStyle/>
        <a:p>
          <a:endParaRPr lang="en-US"/>
        </a:p>
      </dgm:t>
    </dgm:pt>
    <dgm:pt modelId="{FDBC7F68-4362-40B4-8D78-E411901B5FCC}">
      <dgm:prSet/>
      <dgm:spPr>
        <a:solidFill>
          <a:srgbClr val="D79029"/>
        </a:solidFill>
      </dgm:spPr>
      <dgm:t>
        <a:bodyPr/>
        <a:lstStyle/>
        <a:p>
          <a:r>
            <a:rPr lang="en-US" err="1"/>
            <a:t>Destinationen</a:t>
          </a:r>
          <a:r>
            <a:rPr lang="en-US"/>
            <a:t> </a:t>
          </a:r>
          <a:r>
            <a:rPr lang="en-US" err="1"/>
            <a:t>skapades</a:t>
          </a:r>
          <a:r>
            <a:rPr lang="en-US"/>
            <a:t> med </a:t>
          </a:r>
          <a:r>
            <a:rPr lang="en-US" err="1"/>
            <a:t>hjälp</a:t>
          </a:r>
          <a:r>
            <a:rPr lang="en-US"/>
            <a:t> av </a:t>
          </a:r>
          <a:r>
            <a:rPr lang="en-US" err="1"/>
            <a:t>kommunala</a:t>
          </a:r>
          <a:r>
            <a:rPr lang="en-US"/>
            <a:t> </a:t>
          </a:r>
          <a:r>
            <a:rPr lang="en-US" err="1"/>
            <a:t>medel</a:t>
          </a:r>
          <a:r>
            <a:rPr lang="en-US"/>
            <a:t> och EU-</a:t>
          </a:r>
          <a:r>
            <a:rPr lang="en-US" err="1"/>
            <a:t>medel</a:t>
          </a:r>
          <a:r>
            <a:rPr lang="en-US"/>
            <a:t>.</a:t>
          </a:r>
        </a:p>
      </dgm:t>
    </dgm:pt>
    <dgm:pt modelId="{DB11D0FA-F600-48A0-A46A-1107F239AA6B}" type="parTrans" cxnId="{885E9794-10D9-4C58-9A9C-D79D780A80E8}">
      <dgm:prSet/>
      <dgm:spPr/>
      <dgm:t>
        <a:bodyPr/>
        <a:lstStyle/>
        <a:p>
          <a:endParaRPr lang="en-US"/>
        </a:p>
      </dgm:t>
    </dgm:pt>
    <dgm:pt modelId="{E30D94E0-8C09-4BD1-9F50-AA2C12639232}" type="sibTrans" cxnId="{885E9794-10D9-4C58-9A9C-D79D780A80E8}">
      <dgm:prSet phldrT="03" phldr="0"/>
      <dgm:spPr/>
      <dgm:t>
        <a:bodyPr/>
        <a:lstStyle/>
        <a:p>
          <a:endParaRPr lang="en-US"/>
        </a:p>
      </dgm:t>
    </dgm:pt>
    <dgm:pt modelId="{218BBABA-35A0-4FC4-BE59-B75C5F35F098}">
      <dgm:prSet/>
      <dgm:spPr>
        <a:solidFill>
          <a:srgbClr val="0066A4"/>
        </a:solidFill>
      </dgm:spPr>
      <dgm:t>
        <a:bodyPr/>
        <a:lstStyle/>
        <a:p>
          <a:r>
            <a:rPr lang="en-US"/>
            <a:t>Västerbottens första destinationsorganisation</a:t>
          </a:r>
        </a:p>
      </dgm:t>
    </dgm:pt>
    <dgm:pt modelId="{70514B93-6671-48C7-86BC-F6927A3542CA}" type="sibTrans" cxnId="{0D52889D-E7D8-4BFB-AE50-03D40BFDAC6C}">
      <dgm:prSet phldrT="01" phldr="0"/>
      <dgm:spPr/>
      <dgm:t>
        <a:bodyPr/>
        <a:lstStyle/>
        <a:p>
          <a:endParaRPr lang="en-US"/>
        </a:p>
      </dgm:t>
    </dgm:pt>
    <dgm:pt modelId="{07DE53D5-1474-4E2D-8FE5-005AB84FEF24}" type="parTrans" cxnId="{0D52889D-E7D8-4BFB-AE50-03D40BFDAC6C}">
      <dgm:prSet/>
      <dgm:spPr/>
      <dgm:t>
        <a:bodyPr/>
        <a:lstStyle/>
        <a:p>
          <a:endParaRPr lang="en-US"/>
        </a:p>
      </dgm:t>
    </dgm:pt>
    <dgm:pt modelId="{8DFB43D7-F9FC-1443-AB7F-C119A5110EF2}" type="pres">
      <dgm:prSet presAssocID="{5ED862E3-10E6-4091-9056-B04B07D74452}" presName="diagram" presStyleCnt="0">
        <dgm:presLayoutVars>
          <dgm:dir/>
          <dgm:resizeHandles val="exact"/>
        </dgm:presLayoutVars>
      </dgm:prSet>
      <dgm:spPr/>
    </dgm:pt>
    <dgm:pt modelId="{7695F177-D9D2-2943-8CA0-F69625A5F2AD}" type="pres">
      <dgm:prSet presAssocID="{218BBABA-35A0-4FC4-BE59-B75C5F35F098}" presName="node" presStyleLbl="node1" presStyleIdx="0" presStyleCnt="3">
        <dgm:presLayoutVars>
          <dgm:bulletEnabled val="1"/>
        </dgm:presLayoutVars>
      </dgm:prSet>
      <dgm:spPr/>
    </dgm:pt>
    <dgm:pt modelId="{C8275C3A-E2FB-704E-84D6-ADAE71A11646}" type="pres">
      <dgm:prSet presAssocID="{70514B93-6671-48C7-86BC-F6927A3542CA}" presName="sibTrans" presStyleCnt="0"/>
      <dgm:spPr/>
    </dgm:pt>
    <dgm:pt modelId="{EFA4F801-E977-674D-BEF3-E2A853601A09}" type="pres">
      <dgm:prSet presAssocID="{F3070991-BE9A-4660-A933-50B0FEE3F1AD}" presName="node" presStyleLbl="node1" presStyleIdx="1" presStyleCnt="3">
        <dgm:presLayoutVars>
          <dgm:bulletEnabled val="1"/>
        </dgm:presLayoutVars>
      </dgm:prSet>
      <dgm:spPr/>
    </dgm:pt>
    <dgm:pt modelId="{C6AB0A46-34D9-324D-85BA-3BDF9A59553F}" type="pres">
      <dgm:prSet presAssocID="{DFB0A695-3403-4AF9-891F-6E2D91B32DB3}" presName="sibTrans" presStyleCnt="0"/>
      <dgm:spPr/>
    </dgm:pt>
    <dgm:pt modelId="{F0C19E6E-CF1C-8F40-A694-0685D8ED848B}" type="pres">
      <dgm:prSet presAssocID="{FDBC7F68-4362-40B4-8D78-E411901B5FCC}" presName="node" presStyleLbl="node1" presStyleIdx="2" presStyleCnt="3">
        <dgm:presLayoutVars>
          <dgm:bulletEnabled val="1"/>
        </dgm:presLayoutVars>
      </dgm:prSet>
      <dgm:spPr/>
    </dgm:pt>
  </dgm:ptLst>
  <dgm:cxnLst>
    <dgm:cxn modelId="{39FB6B33-C0E7-4F04-8667-6890B87D207D}" srcId="{5ED862E3-10E6-4091-9056-B04B07D74452}" destId="{F3070991-BE9A-4660-A933-50B0FEE3F1AD}" srcOrd="1" destOrd="0" parTransId="{A5209398-AA4E-4686-BA0C-AE67DDA49060}" sibTransId="{DFB0A695-3403-4AF9-891F-6E2D91B32DB3}"/>
    <dgm:cxn modelId="{28DDCB3C-EA38-F443-8F86-85E4129B6188}" type="presOf" srcId="{F3070991-BE9A-4660-A933-50B0FEE3F1AD}" destId="{EFA4F801-E977-674D-BEF3-E2A853601A09}" srcOrd="0" destOrd="0" presId="urn:microsoft.com/office/officeart/2005/8/layout/default"/>
    <dgm:cxn modelId="{1CC69F65-1EB4-D747-AB9C-77D9E0D4467E}" type="presOf" srcId="{218BBABA-35A0-4FC4-BE59-B75C5F35F098}" destId="{7695F177-D9D2-2943-8CA0-F69625A5F2AD}" srcOrd="0" destOrd="0" presId="urn:microsoft.com/office/officeart/2005/8/layout/default"/>
    <dgm:cxn modelId="{885E9794-10D9-4C58-9A9C-D79D780A80E8}" srcId="{5ED862E3-10E6-4091-9056-B04B07D74452}" destId="{FDBC7F68-4362-40B4-8D78-E411901B5FCC}" srcOrd="2" destOrd="0" parTransId="{DB11D0FA-F600-48A0-A46A-1107F239AA6B}" sibTransId="{E30D94E0-8C09-4BD1-9F50-AA2C12639232}"/>
    <dgm:cxn modelId="{0D52889D-E7D8-4BFB-AE50-03D40BFDAC6C}" srcId="{5ED862E3-10E6-4091-9056-B04B07D74452}" destId="{218BBABA-35A0-4FC4-BE59-B75C5F35F098}" srcOrd="0" destOrd="0" parTransId="{07DE53D5-1474-4E2D-8FE5-005AB84FEF24}" sibTransId="{70514B93-6671-48C7-86BC-F6927A3542CA}"/>
    <dgm:cxn modelId="{8D3A34AD-7268-0148-A236-672C25FE33C1}" type="presOf" srcId="{5ED862E3-10E6-4091-9056-B04B07D74452}" destId="{8DFB43D7-F9FC-1443-AB7F-C119A5110EF2}" srcOrd="0" destOrd="0" presId="urn:microsoft.com/office/officeart/2005/8/layout/default"/>
    <dgm:cxn modelId="{76D07CE2-9EAF-2C40-AA58-7B90C5A5CF49}" type="presOf" srcId="{FDBC7F68-4362-40B4-8D78-E411901B5FCC}" destId="{F0C19E6E-CF1C-8F40-A694-0685D8ED848B}" srcOrd="0" destOrd="0" presId="urn:microsoft.com/office/officeart/2005/8/layout/default"/>
    <dgm:cxn modelId="{695C6AD4-97E3-314C-8210-5098F6C72FF5}" type="presParOf" srcId="{8DFB43D7-F9FC-1443-AB7F-C119A5110EF2}" destId="{7695F177-D9D2-2943-8CA0-F69625A5F2AD}" srcOrd="0" destOrd="0" presId="urn:microsoft.com/office/officeart/2005/8/layout/default"/>
    <dgm:cxn modelId="{8D3B6D04-B158-0E41-91DB-84A6E879F5E6}" type="presParOf" srcId="{8DFB43D7-F9FC-1443-AB7F-C119A5110EF2}" destId="{C8275C3A-E2FB-704E-84D6-ADAE71A11646}" srcOrd="1" destOrd="0" presId="urn:microsoft.com/office/officeart/2005/8/layout/default"/>
    <dgm:cxn modelId="{40237215-B60C-8240-9AB6-B5898095675B}" type="presParOf" srcId="{8DFB43D7-F9FC-1443-AB7F-C119A5110EF2}" destId="{EFA4F801-E977-674D-BEF3-E2A853601A09}" srcOrd="2" destOrd="0" presId="urn:microsoft.com/office/officeart/2005/8/layout/default"/>
    <dgm:cxn modelId="{205BA1F1-4D94-A44D-B3BC-EF02D6477796}" type="presParOf" srcId="{8DFB43D7-F9FC-1443-AB7F-C119A5110EF2}" destId="{C6AB0A46-34D9-324D-85BA-3BDF9A59553F}" srcOrd="3" destOrd="0" presId="urn:microsoft.com/office/officeart/2005/8/layout/default"/>
    <dgm:cxn modelId="{7AF61B1C-9EE3-C64C-A0F1-742A29CF0064}" type="presParOf" srcId="{8DFB43D7-F9FC-1443-AB7F-C119A5110EF2}" destId="{F0C19E6E-CF1C-8F40-A694-0685D8ED848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B7CFC8-B7D4-4F97-89B0-86B2CD6A56A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75B4E4-41D6-BF4F-8BF4-CA12CB95E75D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Best Western </a:t>
          </a:r>
          <a:r>
            <a:rPr lang="sv-SE" err="1">
              <a:solidFill>
                <a:schemeClr val="tx1"/>
              </a:solidFill>
            </a:rPr>
            <a:t>Hotel</a:t>
          </a:r>
          <a:r>
            <a:rPr lang="sv-SE">
              <a:solidFill>
                <a:schemeClr val="tx1"/>
              </a:solidFill>
            </a:rPr>
            <a:t>, Skellefteå</a:t>
          </a:r>
        </a:p>
      </dgm:t>
    </dgm:pt>
    <dgm:pt modelId="{9BF3594D-91DC-A046-B493-77E2786F0BED}" type="parTrans" cxnId="{A857B990-39B8-8742-B793-78F9798FFDD2}">
      <dgm:prSet/>
      <dgm:spPr/>
      <dgm:t>
        <a:bodyPr/>
        <a:lstStyle/>
        <a:p>
          <a:endParaRPr lang="sv-SE"/>
        </a:p>
      </dgm:t>
    </dgm:pt>
    <dgm:pt modelId="{FC79EA8F-3579-EC4B-A8E1-4C88C1DDF1FA}" type="sibTrans" cxnId="{A857B990-39B8-8742-B793-78F9798FFDD2}">
      <dgm:prSet/>
      <dgm:spPr/>
      <dgm:t>
        <a:bodyPr/>
        <a:lstStyle/>
        <a:p>
          <a:endParaRPr lang="sv-SE"/>
        </a:p>
      </dgm:t>
    </dgm:pt>
    <dgm:pt modelId="{699F0ECC-CAC4-3C46-86DA-894A0685EDF4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Forum Museum Rönnskär, Skelleftehamn</a:t>
          </a:r>
        </a:p>
      </dgm:t>
    </dgm:pt>
    <dgm:pt modelId="{DC416F12-7548-074B-8F29-94FD9FF293F2}" type="parTrans" cxnId="{A2AA2DC1-896E-B542-B08F-B9D5BE6D2A63}">
      <dgm:prSet/>
      <dgm:spPr/>
      <dgm:t>
        <a:bodyPr/>
        <a:lstStyle/>
        <a:p>
          <a:endParaRPr lang="sv-SE"/>
        </a:p>
      </dgm:t>
    </dgm:pt>
    <dgm:pt modelId="{282A6609-4017-7141-A055-920D8A67B5D4}" type="sibTrans" cxnId="{A2AA2DC1-896E-B542-B08F-B9D5BE6D2A63}">
      <dgm:prSet/>
      <dgm:spPr/>
      <dgm:t>
        <a:bodyPr/>
        <a:lstStyle/>
        <a:p>
          <a:endParaRPr lang="sv-SE"/>
        </a:p>
      </dgm:t>
    </dgm:pt>
    <dgm:pt modelId="{DFFF6BB4-4284-D14D-8B00-4CB214B9643D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 err="1">
              <a:solidFill>
                <a:schemeClr val="tx1"/>
              </a:solidFill>
            </a:rPr>
            <a:t>Fromhedens</a:t>
          </a:r>
          <a:r>
            <a:rPr lang="sv-SE">
              <a:solidFill>
                <a:schemeClr val="tx1"/>
              </a:solidFill>
            </a:rPr>
            <a:t> Fiskecamp, Norsjö</a:t>
          </a:r>
        </a:p>
      </dgm:t>
    </dgm:pt>
    <dgm:pt modelId="{85580B7B-6085-1746-8563-211125D8B40F}" type="parTrans" cxnId="{EBC76D6B-CBA8-E842-AF18-FDC3D39A2248}">
      <dgm:prSet/>
      <dgm:spPr/>
      <dgm:t>
        <a:bodyPr/>
        <a:lstStyle/>
        <a:p>
          <a:endParaRPr lang="sv-SE"/>
        </a:p>
      </dgm:t>
    </dgm:pt>
    <dgm:pt modelId="{D3CDC3EB-7925-604B-9CD4-446BF5F53FB8}" type="sibTrans" cxnId="{EBC76D6B-CBA8-E842-AF18-FDC3D39A2248}">
      <dgm:prSet/>
      <dgm:spPr/>
      <dgm:t>
        <a:bodyPr/>
        <a:lstStyle/>
        <a:p>
          <a:endParaRPr lang="sv-SE"/>
        </a:p>
      </dgm:t>
    </dgm:pt>
    <dgm:pt modelId="{0CB63ECC-98D8-F34C-8399-697A69BA4914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Hotell Källan, Spa &amp; Konferens, Norsjö</a:t>
          </a:r>
        </a:p>
      </dgm:t>
    </dgm:pt>
    <dgm:pt modelId="{36811301-551B-0449-B07F-579BD6DBBD1D}" type="parTrans" cxnId="{C76BEADC-2801-F745-B172-E2DBD41FFD40}">
      <dgm:prSet/>
      <dgm:spPr/>
      <dgm:t>
        <a:bodyPr/>
        <a:lstStyle/>
        <a:p>
          <a:endParaRPr lang="sv-SE"/>
        </a:p>
      </dgm:t>
    </dgm:pt>
    <dgm:pt modelId="{0E891C5F-4C34-A040-85D4-EE5E48EC5CA4}" type="sibTrans" cxnId="{C76BEADC-2801-F745-B172-E2DBD41FFD40}">
      <dgm:prSet/>
      <dgm:spPr/>
      <dgm:t>
        <a:bodyPr/>
        <a:lstStyle/>
        <a:p>
          <a:endParaRPr lang="sv-SE"/>
        </a:p>
      </dgm:t>
    </dgm:pt>
    <dgm:pt modelId="{16A16EFC-7354-1E48-B11B-3E9DBC59F6B0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Hotell Lappland, Lycksele</a:t>
          </a:r>
        </a:p>
      </dgm:t>
    </dgm:pt>
    <dgm:pt modelId="{F15E3386-E31C-7B4D-A63D-CF10160B7833}" type="parTrans" cxnId="{D3DE1F3B-5AF4-F949-BA97-B9209A52D5E0}">
      <dgm:prSet/>
      <dgm:spPr/>
      <dgm:t>
        <a:bodyPr/>
        <a:lstStyle/>
        <a:p>
          <a:endParaRPr lang="sv-SE"/>
        </a:p>
      </dgm:t>
    </dgm:pt>
    <dgm:pt modelId="{31EDD71A-E4D5-1245-A519-90DC9B509EA4}" type="sibTrans" cxnId="{D3DE1F3B-5AF4-F949-BA97-B9209A52D5E0}">
      <dgm:prSet/>
      <dgm:spPr/>
      <dgm:t>
        <a:bodyPr/>
        <a:lstStyle/>
        <a:p>
          <a:endParaRPr lang="sv-SE"/>
        </a:p>
      </dgm:t>
    </dgm:pt>
    <dgm:pt modelId="{DF03CB28-5FEC-BC49-9103-F5A92B1C897C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Hotell Norsjö/Rännuddens camping, Norsjö</a:t>
          </a:r>
        </a:p>
      </dgm:t>
    </dgm:pt>
    <dgm:pt modelId="{CF24F766-9E40-D644-92F2-26C9649816DE}" type="parTrans" cxnId="{7311A968-4254-0848-A925-7E3EB792604B}">
      <dgm:prSet/>
      <dgm:spPr/>
      <dgm:t>
        <a:bodyPr/>
        <a:lstStyle/>
        <a:p>
          <a:endParaRPr lang="sv-SE"/>
        </a:p>
      </dgm:t>
    </dgm:pt>
    <dgm:pt modelId="{9EABE6EC-5AAC-7D40-8562-3F532CAB281A}" type="sibTrans" cxnId="{7311A968-4254-0848-A925-7E3EB792604B}">
      <dgm:prSet/>
      <dgm:spPr/>
      <dgm:t>
        <a:bodyPr/>
        <a:lstStyle/>
        <a:p>
          <a:endParaRPr lang="sv-SE"/>
        </a:p>
      </dgm:t>
    </dgm:pt>
    <dgm:pt modelId="{EB095960-0830-5C4F-B4EC-C63E3F2921B5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Jörns camping, Skellefteå</a:t>
          </a:r>
        </a:p>
      </dgm:t>
    </dgm:pt>
    <dgm:pt modelId="{6130A34A-E1CE-E340-9F8C-056F51922A24}" type="parTrans" cxnId="{117B3282-6065-EF4F-9C2D-ED65A48E3EF5}">
      <dgm:prSet/>
      <dgm:spPr/>
      <dgm:t>
        <a:bodyPr/>
        <a:lstStyle/>
        <a:p>
          <a:endParaRPr lang="sv-SE"/>
        </a:p>
      </dgm:t>
    </dgm:pt>
    <dgm:pt modelId="{57783296-9BD1-A346-9636-40EE2E08B2C1}" type="sibTrans" cxnId="{117B3282-6065-EF4F-9C2D-ED65A48E3EF5}">
      <dgm:prSet/>
      <dgm:spPr/>
      <dgm:t>
        <a:bodyPr/>
        <a:lstStyle/>
        <a:p>
          <a:endParaRPr lang="sv-SE"/>
        </a:p>
      </dgm:t>
    </dgm:pt>
    <dgm:pt modelId="{36ABB545-209C-F244-B17E-B602971DCD4D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Jörngården, Skellefteå</a:t>
          </a:r>
        </a:p>
      </dgm:t>
    </dgm:pt>
    <dgm:pt modelId="{DA00E54A-04A6-FE4C-ABFC-501308015B4B}" type="parTrans" cxnId="{0C0B4F70-AA55-7D4A-AE1C-6CCFF0624F91}">
      <dgm:prSet/>
      <dgm:spPr/>
      <dgm:t>
        <a:bodyPr/>
        <a:lstStyle/>
        <a:p>
          <a:endParaRPr lang="sv-SE"/>
        </a:p>
      </dgm:t>
    </dgm:pt>
    <dgm:pt modelId="{98144403-0685-EC4C-832D-6780AB425229}" type="sibTrans" cxnId="{0C0B4F70-AA55-7D4A-AE1C-6CCFF0624F91}">
      <dgm:prSet/>
      <dgm:spPr/>
      <dgm:t>
        <a:bodyPr/>
        <a:lstStyle/>
        <a:p>
          <a:endParaRPr lang="sv-SE"/>
        </a:p>
      </dgm:t>
    </dgm:pt>
    <dgm:pt modelId="{3F3C05FF-D207-9D41-BBAE-F486148FD15A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Malå Hotell, Malå</a:t>
          </a:r>
        </a:p>
      </dgm:t>
    </dgm:pt>
    <dgm:pt modelId="{73033D43-D66E-BB46-B3B3-7B6DEAF53ED9}" type="parTrans" cxnId="{24E2950A-14D6-0148-8E46-35215275895D}">
      <dgm:prSet/>
      <dgm:spPr/>
      <dgm:t>
        <a:bodyPr/>
        <a:lstStyle/>
        <a:p>
          <a:endParaRPr lang="sv-SE"/>
        </a:p>
      </dgm:t>
    </dgm:pt>
    <dgm:pt modelId="{8D27FFF2-ED18-354C-8691-DD61068D8745}" type="sibTrans" cxnId="{24E2950A-14D6-0148-8E46-35215275895D}">
      <dgm:prSet/>
      <dgm:spPr/>
      <dgm:t>
        <a:bodyPr/>
        <a:lstStyle/>
        <a:p>
          <a:endParaRPr lang="sv-SE"/>
        </a:p>
      </dgm:t>
    </dgm:pt>
    <dgm:pt modelId="{0FC8E413-038E-084E-AE08-370462AA56AB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Medlefors Kurs – och konferensanläggning, Skellefteå</a:t>
          </a:r>
        </a:p>
      </dgm:t>
    </dgm:pt>
    <dgm:pt modelId="{4DBA1259-BBA4-9043-83A6-62589BB26F4B}" type="parTrans" cxnId="{E4959280-AE23-B040-80DF-F3943B98A1EE}">
      <dgm:prSet/>
      <dgm:spPr/>
      <dgm:t>
        <a:bodyPr/>
        <a:lstStyle/>
        <a:p>
          <a:endParaRPr lang="sv-SE"/>
        </a:p>
      </dgm:t>
    </dgm:pt>
    <dgm:pt modelId="{87BBF856-1A7E-9040-9C6A-71622AF9C23B}" type="sibTrans" cxnId="{E4959280-AE23-B040-80DF-F3943B98A1EE}">
      <dgm:prSet/>
      <dgm:spPr/>
      <dgm:t>
        <a:bodyPr/>
        <a:lstStyle/>
        <a:p>
          <a:endParaRPr lang="sv-SE"/>
        </a:p>
      </dgm:t>
    </dgm:pt>
    <dgm:pt modelId="{3653156D-EC2F-5E41-BF97-E73F78C49859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 err="1">
              <a:solidFill>
                <a:schemeClr val="tx1"/>
              </a:solidFill>
            </a:rPr>
            <a:t>Sagabiografen</a:t>
          </a:r>
          <a:r>
            <a:rPr lang="sv-SE">
              <a:solidFill>
                <a:schemeClr val="tx1"/>
              </a:solidFill>
            </a:rPr>
            <a:t> i </a:t>
          </a:r>
          <a:r>
            <a:rPr lang="sv-SE" err="1">
              <a:solidFill>
                <a:schemeClr val="tx1"/>
              </a:solidFill>
            </a:rPr>
            <a:t>Adak</a:t>
          </a:r>
          <a:r>
            <a:rPr lang="sv-SE">
              <a:solidFill>
                <a:schemeClr val="tx1"/>
              </a:solidFill>
            </a:rPr>
            <a:t>, Malå</a:t>
          </a:r>
        </a:p>
      </dgm:t>
    </dgm:pt>
    <dgm:pt modelId="{EB2940E8-F0D0-0D45-BD9D-30E909079408}" type="parTrans" cxnId="{9D9D3A1B-9E93-6841-B1D5-DEF5B4AE4890}">
      <dgm:prSet/>
      <dgm:spPr/>
      <dgm:t>
        <a:bodyPr/>
        <a:lstStyle/>
        <a:p>
          <a:endParaRPr lang="sv-SE"/>
        </a:p>
      </dgm:t>
    </dgm:pt>
    <dgm:pt modelId="{D8BE3949-2177-3949-8747-0EB403782E25}" type="sibTrans" cxnId="{9D9D3A1B-9E93-6841-B1D5-DEF5B4AE4890}">
      <dgm:prSet/>
      <dgm:spPr/>
      <dgm:t>
        <a:bodyPr/>
        <a:lstStyle/>
        <a:p>
          <a:endParaRPr lang="sv-SE"/>
        </a:p>
      </dgm:t>
    </dgm:pt>
    <dgm:pt modelId="{5CAAFF48-1A68-5B4A-B981-B40791A22DB8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Skellefteå Egendom AB, Skellefteå</a:t>
          </a:r>
        </a:p>
      </dgm:t>
    </dgm:pt>
    <dgm:pt modelId="{130F1A9C-E226-3944-A888-D39DF09FFDC2}" type="parTrans" cxnId="{DCC680B5-8D77-6A4A-A47E-8AAAC686D10A}">
      <dgm:prSet/>
      <dgm:spPr/>
      <dgm:t>
        <a:bodyPr/>
        <a:lstStyle/>
        <a:p>
          <a:endParaRPr lang="sv-SE"/>
        </a:p>
      </dgm:t>
    </dgm:pt>
    <dgm:pt modelId="{6F529DB4-E93F-1347-B049-41C39A11B61E}" type="sibTrans" cxnId="{DCC680B5-8D77-6A4A-A47E-8AAAC686D10A}">
      <dgm:prSet/>
      <dgm:spPr/>
      <dgm:t>
        <a:bodyPr/>
        <a:lstStyle/>
        <a:p>
          <a:endParaRPr lang="sv-SE"/>
        </a:p>
      </dgm:t>
    </dgm:pt>
    <dgm:pt modelId="{D9C29C2C-6F78-6048-82EB-47772AD8F06D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Skellefteå Museum, Skellefteå</a:t>
          </a:r>
        </a:p>
      </dgm:t>
    </dgm:pt>
    <dgm:pt modelId="{C317EAEA-6449-D242-8E03-CF152167BB0E}" type="parTrans" cxnId="{7580AF91-82D8-0F49-B47A-D5FDC47E4C50}">
      <dgm:prSet/>
      <dgm:spPr/>
      <dgm:t>
        <a:bodyPr/>
        <a:lstStyle/>
        <a:p>
          <a:endParaRPr lang="sv-SE"/>
        </a:p>
      </dgm:t>
    </dgm:pt>
    <dgm:pt modelId="{4882F1E8-F3DB-074D-B85D-85167E1B4BFF}" type="sibTrans" cxnId="{7580AF91-82D8-0F49-B47A-D5FDC47E4C50}">
      <dgm:prSet/>
      <dgm:spPr/>
      <dgm:t>
        <a:bodyPr/>
        <a:lstStyle/>
        <a:p>
          <a:endParaRPr lang="sv-SE"/>
        </a:p>
      </dgm:t>
    </dgm:pt>
    <dgm:pt modelId="{C47EB322-BDA1-7845-8C0A-07D7176DC63D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Svansele Vildmarkscenter, Boliden, Skellefteå</a:t>
          </a:r>
        </a:p>
      </dgm:t>
    </dgm:pt>
    <dgm:pt modelId="{FCBE02BC-3F98-9048-B2FD-84943F722981}" type="parTrans" cxnId="{7D38E9F1-5BC9-DF4A-9DFD-49A3BC182028}">
      <dgm:prSet/>
      <dgm:spPr/>
      <dgm:t>
        <a:bodyPr/>
        <a:lstStyle/>
        <a:p>
          <a:endParaRPr lang="sv-SE"/>
        </a:p>
      </dgm:t>
    </dgm:pt>
    <dgm:pt modelId="{00E7808C-01A6-164B-9DF8-B7D3A8F80210}" type="sibTrans" cxnId="{7D38E9F1-5BC9-DF4A-9DFD-49A3BC182028}">
      <dgm:prSet/>
      <dgm:spPr/>
      <dgm:t>
        <a:bodyPr/>
        <a:lstStyle/>
        <a:p>
          <a:endParaRPr lang="sv-SE"/>
        </a:p>
      </dgm:t>
    </dgm:pt>
    <dgm:pt modelId="{72F99471-6D74-BD45-9922-DE8BEA10DDF6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Underjordskyrkan i Kristineberg, Lycksele</a:t>
          </a:r>
        </a:p>
      </dgm:t>
    </dgm:pt>
    <dgm:pt modelId="{CDD3D377-2D6A-3247-AC5D-8CDF42D81A3F}" type="parTrans" cxnId="{4E8A61A7-189B-5F42-8B59-CF28193AE831}">
      <dgm:prSet/>
      <dgm:spPr/>
      <dgm:t>
        <a:bodyPr/>
        <a:lstStyle/>
        <a:p>
          <a:endParaRPr lang="sv-SE"/>
        </a:p>
      </dgm:t>
    </dgm:pt>
    <dgm:pt modelId="{7770C375-A697-0F46-8A6C-69F97BFA0559}" type="sibTrans" cxnId="{4E8A61A7-189B-5F42-8B59-CF28193AE831}">
      <dgm:prSet/>
      <dgm:spPr/>
      <dgm:t>
        <a:bodyPr/>
        <a:lstStyle/>
        <a:p>
          <a:endParaRPr lang="sv-SE"/>
        </a:p>
      </dgm:t>
    </dgm:pt>
    <dgm:pt modelId="{A23CF309-C41A-A845-99D4-0C34CCC8A9C8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Vildmarksgruvan i Varuträsk, Skellefteå</a:t>
          </a:r>
        </a:p>
      </dgm:t>
    </dgm:pt>
    <dgm:pt modelId="{D8A21005-ABF5-BE48-BA32-76C0DB4963C3}" type="parTrans" cxnId="{46EEE4E3-2967-E44F-8215-2371BBD5D886}">
      <dgm:prSet/>
      <dgm:spPr/>
      <dgm:t>
        <a:bodyPr/>
        <a:lstStyle/>
        <a:p>
          <a:endParaRPr lang="sv-SE"/>
        </a:p>
      </dgm:t>
    </dgm:pt>
    <dgm:pt modelId="{C8F31829-4F13-6D4C-A817-70FA9EA98FBD}" type="sibTrans" cxnId="{46EEE4E3-2967-E44F-8215-2371BBD5D886}">
      <dgm:prSet/>
      <dgm:spPr/>
      <dgm:t>
        <a:bodyPr/>
        <a:lstStyle/>
        <a:p>
          <a:endParaRPr lang="sv-SE"/>
        </a:p>
      </dgm:t>
    </dgm:pt>
    <dgm:pt modelId="{EA22EFCD-E794-5843-A615-1ECA3699B2FC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Världens längsta linbana, Örträsk, Norsjö</a:t>
          </a:r>
        </a:p>
      </dgm:t>
    </dgm:pt>
    <dgm:pt modelId="{F6C53071-052D-0B47-AB7D-BDA1C4D81423}" type="parTrans" cxnId="{8D8914C4-253D-994B-878F-DD4187C2B381}">
      <dgm:prSet/>
      <dgm:spPr/>
      <dgm:t>
        <a:bodyPr/>
        <a:lstStyle/>
        <a:p>
          <a:endParaRPr lang="sv-SE"/>
        </a:p>
      </dgm:t>
    </dgm:pt>
    <dgm:pt modelId="{ECBD6EC1-28DD-154B-8716-153D6BBBB65A}" type="sibTrans" cxnId="{8D8914C4-253D-994B-878F-DD4187C2B381}">
      <dgm:prSet/>
      <dgm:spPr/>
      <dgm:t>
        <a:bodyPr/>
        <a:lstStyle/>
        <a:p>
          <a:endParaRPr lang="sv-SE"/>
        </a:p>
      </dgm:t>
    </dgm:pt>
    <dgm:pt modelId="{2FAAEBA3-592B-564B-ACC6-554136DB1873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en-US" err="1">
              <a:solidFill>
                <a:schemeClr val="tx1"/>
              </a:solidFill>
            </a:rPr>
            <a:t>Malå</a:t>
          </a:r>
          <a:r>
            <a:rPr lang="en-US">
              <a:solidFill>
                <a:schemeClr val="tx1"/>
              </a:solidFill>
            </a:rPr>
            <a:t> </a:t>
          </a:r>
          <a:r>
            <a:rPr lang="en-US" err="1">
              <a:solidFill>
                <a:schemeClr val="tx1"/>
              </a:solidFill>
            </a:rPr>
            <a:t>Turism</a:t>
          </a:r>
          <a:r>
            <a:rPr lang="en-US">
              <a:solidFill>
                <a:schemeClr val="tx1"/>
              </a:solidFill>
            </a:rPr>
            <a:t>, </a:t>
          </a:r>
          <a:r>
            <a:rPr lang="en-US" err="1">
              <a:solidFill>
                <a:schemeClr val="tx1"/>
              </a:solidFill>
            </a:rPr>
            <a:t>Malå</a:t>
          </a:r>
          <a:endParaRPr lang="sv-SE">
            <a:solidFill>
              <a:schemeClr val="tx1"/>
            </a:solidFill>
          </a:endParaRPr>
        </a:p>
      </dgm:t>
    </dgm:pt>
    <dgm:pt modelId="{D7042315-09F3-5849-8AB9-B63CE141D7F2}" type="parTrans" cxnId="{1040A183-E708-B648-90EE-574289A6D1BE}">
      <dgm:prSet/>
      <dgm:spPr/>
      <dgm:t>
        <a:bodyPr/>
        <a:lstStyle/>
        <a:p>
          <a:endParaRPr lang="sv-SE"/>
        </a:p>
      </dgm:t>
    </dgm:pt>
    <dgm:pt modelId="{22126A89-09FF-2E4C-B9B3-3A5B3FB6DD3D}" type="sibTrans" cxnId="{1040A183-E708-B648-90EE-574289A6D1BE}">
      <dgm:prSet/>
      <dgm:spPr/>
      <dgm:t>
        <a:bodyPr/>
        <a:lstStyle/>
        <a:p>
          <a:endParaRPr lang="sv-SE"/>
        </a:p>
      </dgm:t>
    </dgm:pt>
    <dgm:pt modelId="{FCE1735F-F253-A740-907F-ECC48985748B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Dahlbergsgården, Norsjö</a:t>
          </a:r>
        </a:p>
      </dgm:t>
    </dgm:pt>
    <dgm:pt modelId="{389AE900-CEFF-1243-8C05-DE9A7390E8C2}" type="parTrans" cxnId="{CBDA4050-5071-6744-9315-B3FE5B28A5D4}">
      <dgm:prSet/>
      <dgm:spPr/>
      <dgm:t>
        <a:bodyPr/>
        <a:lstStyle/>
        <a:p>
          <a:endParaRPr lang="sv-SE"/>
        </a:p>
      </dgm:t>
    </dgm:pt>
    <dgm:pt modelId="{FC6E490A-1354-2746-BF4F-0D10CAB7E1B9}" type="sibTrans" cxnId="{CBDA4050-5071-6744-9315-B3FE5B28A5D4}">
      <dgm:prSet/>
      <dgm:spPr/>
      <dgm:t>
        <a:bodyPr/>
        <a:lstStyle/>
        <a:p>
          <a:endParaRPr lang="sv-SE"/>
        </a:p>
      </dgm:t>
    </dgm:pt>
    <dgm:pt modelId="{425573D9-1A83-7D4D-90D8-7D2F5352AD3E}" type="pres">
      <dgm:prSet presAssocID="{E3B7CFC8-B7D4-4F97-89B0-86B2CD6A56A8}" presName="diagram" presStyleCnt="0">
        <dgm:presLayoutVars>
          <dgm:dir/>
          <dgm:resizeHandles val="exact"/>
        </dgm:presLayoutVars>
      </dgm:prSet>
      <dgm:spPr/>
    </dgm:pt>
    <dgm:pt modelId="{2177C7CF-5F24-354D-BD9A-1253A836D374}" type="pres">
      <dgm:prSet presAssocID="{9675B4E4-41D6-BF4F-8BF4-CA12CB95E75D}" presName="node" presStyleLbl="node1" presStyleIdx="0" presStyleCnt="19">
        <dgm:presLayoutVars>
          <dgm:bulletEnabled val="1"/>
        </dgm:presLayoutVars>
      </dgm:prSet>
      <dgm:spPr/>
    </dgm:pt>
    <dgm:pt modelId="{DCF4D45A-E06F-284E-859D-59A48A2F9D2A}" type="pres">
      <dgm:prSet presAssocID="{FC79EA8F-3579-EC4B-A8E1-4C88C1DDF1FA}" presName="sibTrans" presStyleCnt="0"/>
      <dgm:spPr/>
    </dgm:pt>
    <dgm:pt modelId="{6A6FDC69-04AD-3841-B9BB-C448724773EC}" type="pres">
      <dgm:prSet presAssocID="{FCE1735F-F253-A740-907F-ECC48985748B}" presName="node" presStyleLbl="node1" presStyleIdx="1" presStyleCnt="19">
        <dgm:presLayoutVars>
          <dgm:bulletEnabled val="1"/>
        </dgm:presLayoutVars>
      </dgm:prSet>
      <dgm:spPr/>
    </dgm:pt>
    <dgm:pt modelId="{EE8C3498-5855-624B-AB78-0324F7DDFD62}" type="pres">
      <dgm:prSet presAssocID="{FC6E490A-1354-2746-BF4F-0D10CAB7E1B9}" presName="sibTrans" presStyleCnt="0"/>
      <dgm:spPr/>
    </dgm:pt>
    <dgm:pt modelId="{ACF96394-1AD8-3C4B-97BB-AA6720FEBD84}" type="pres">
      <dgm:prSet presAssocID="{699F0ECC-CAC4-3C46-86DA-894A0685EDF4}" presName="node" presStyleLbl="node1" presStyleIdx="2" presStyleCnt="19">
        <dgm:presLayoutVars>
          <dgm:bulletEnabled val="1"/>
        </dgm:presLayoutVars>
      </dgm:prSet>
      <dgm:spPr/>
    </dgm:pt>
    <dgm:pt modelId="{B3D011AF-D4DC-0046-8E21-A6D1D132286D}" type="pres">
      <dgm:prSet presAssocID="{282A6609-4017-7141-A055-920D8A67B5D4}" presName="sibTrans" presStyleCnt="0"/>
      <dgm:spPr/>
    </dgm:pt>
    <dgm:pt modelId="{77ABE96F-22AC-4646-9AC0-0784DC945AD5}" type="pres">
      <dgm:prSet presAssocID="{DFFF6BB4-4284-D14D-8B00-4CB214B9643D}" presName="node" presStyleLbl="node1" presStyleIdx="3" presStyleCnt="19">
        <dgm:presLayoutVars>
          <dgm:bulletEnabled val="1"/>
        </dgm:presLayoutVars>
      </dgm:prSet>
      <dgm:spPr/>
    </dgm:pt>
    <dgm:pt modelId="{E548CAA9-EDA9-054B-8269-6E5BD4E13F9E}" type="pres">
      <dgm:prSet presAssocID="{D3CDC3EB-7925-604B-9CD4-446BF5F53FB8}" presName="sibTrans" presStyleCnt="0"/>
      <dgm:spPr/>
    </dgm:pt>
    <dgm:pt modelId="{343FD529-B8AC-E74B-8797-F3A85AE255CC}" type="pres">
      <dgm:prSet presAssocID="{0CB63ECC-98D8-F34C-8399-697A69BA4914}" presName="node" presStyleLbl="node1" presStyleIdx="4" presStyleCnt="19">
        <dgm:presLayoutVars>
          <dgm:bulletEnabled val="1"/>
        </dgm:presLayoutVars>
      </dgm:prSet>
      <dgm:spPr/>
    </dgm:pt>
    <dgm:pt modelId="{D5FFE758-EF52-E14C-877B-EB9DD0CD91A2}" type="pres">
      <dgm:prSet presAssocID="{0E891C5F-4C34-A040-85D4-EE5E48EC5CA4}" presName="sibTrans" presStyleCnt="0"/>
      <dgm:spPr/>
    </dgm:pt>
    <dgm:pt modelId="{74DE0FE1-5225-7C42-B584-8EB55A3B6D0E}" type="pres">
      <dgm:prSet presAssocID="{16A16EFC-7354-1E48-B11B-3E9DBC59F6B0}" presName="node" presStyleLbl="node1" presStyleIdx="5" presStyleCnt="19">
        <dgm:presLayoutVars>
          <dgm:bulletEnabled val="1"/>
        </dgm:presLayoutVars>
      </dgm:prSet>
      <dgm:spPr/>
    </dgm:pt>
    <dgm:pt modelId="{5F75BA94-C492-E149-B5DE-8CB993269A4A}" type="pres">
      <dgm:prSet presAssocID="{31EDD71A-E4D5-1245-A519-90DC9B509EA4}" presName="sibTrans" presStyleCnt="0"/>
      <dgm:spPr/>
    </dgm:pt>
    <dgm:pt modelId="{0712E61C-2660-8949-BAB5-FA42563383E7}" type="pres">
      <dgm:prSet presAssocID="{DF03CB28-5FEC-BC49-9103-F5A92B1C897C}" presName="node" presStyleLbl="node1" presStyleIdx="6" presStyleCnt="19">
        <dgm:presLayoutVars>
          <dgm:bulletEnabled val="1"/>
        </dgm:presLayoutVars>
      </dgm:prSet>
      <dgm:spPr/>
    </dgm:pt>
    <dgm:pt modelId="{15A5242F-14EF-4C4E-BD1C-21BBA6968261}" type="pres">
      <dgm:prSet presAssocID="{9EABE6EC-5AAC-7D40-8562-3F532CAB281A}" presName="sibTrans" presStyleCnt="0"/>
      <dgm:spPr/>
    </dgm:pt>
    <dgm:pt modelId="{B236BEDF-8F74-4B4E-8FB6-46AEE3CD9CC5}" type="pres">
      <dgm:prSet presAssocID="{EB095960-0830-5C4F-B4EC-C63E3F2921B5}" presName="node" presStyleLbl="node1" presStyleIdx="7" presStyleCnt="19">
        <dgm:presLayoutVars>
          <dgm:bulletEnabled val="1"/>
        </dgm:presLayoutVars>
      </dgm:prSet>
      <dgm:spPr/>
    </dgm:pt>
    <dgm:pt modelId="{0DF16532-BF8E-AF49-91DD-EA684E5CC469}" type="pres">
      <dgm:prSet presAssocID="{57783296-9BD1-A346-9636-40EE2E08B2C1}" presName="sibTrans" presStyleCnt="0"/>
      <dgm:spPr/>
    </dgm:pt>
    <dgm:pt modelId="{A85CB6AD-C718-DC45-9611-CDAEDCFE83BB}" type="pres">
      <dgm:prSet presAssocID="{36ABB545-209C-F244-B17E-B602971DCD4D}" presName="node" presStyleLbl="node1" presStyleIdx="8" presStyleCnt="19">
        <dgm:presLayoutVars>
          <dgm:bulletEnabled val="1"/>
        </dgm:presLayoutVars>
      </dgm:prSet>
      <dgm:spPr/>
    </dgm:pt>
    <dgm:pt modelId="{21381FE5-025C-A64C-8228-0D73FEBFCF4B}" type="pres">
      <dgm:prSet presAssocID="{98144403-0685-EC4C-832D-6780AB425229}" presName="sibTrans" presStyleCnt="0"/>
      <dgm:spPr/>
    </dgm:pt>
    <dgm:pt modelId="{4D02F865-9A8C-FE4D-B5EB-3C3DE673B8BE}" type="pres">
      <dgm:prSet presAssocID="{3F3C05FF-D207-9D41-BBAE-F486148FD15A}" presName="node" presStyleLbl="node1" presStyleIdx="9" presStyleCnt="19">
        <dgm:presLayoutVars>
          <dgm:bulletEnabled val="1"/>
        </dgm:presLayoutVars>
      </dgm:prSet>
      <dgm:spPr/>
    </dgm:pt>
    <dgm:pt modelId="{B40B8D82-9937-094D-A7C1-6DCEB2EC4033}" type="pres">
      <dgm:prSet presAssocID="{8D27FFF2-ED18-354C-8691-DD61068D8745}" presName="sibTrans" presStyleCnt="0"/>
      <dgm:spPr/>
    </dgm:pt>
    <dgm:pt modelId="{D38FAEE0-FAEE-D748-BC21-851CA1A8F257}" type="pres">
      <dgm:prSet presAssocID="{2FAAEBA3-592B-564B-ACC6-554136DB1873}" presName="node" presStyleLbl="node1" presStyleIdx="10" presStyleCnt="19">
        <dgm:presLayoutVars>
          <dgm:bulletEnabled val="1"/>
        </dgm:presLayoutVars>
      </dgm:prSet>
      <dgm:spPr/>
    </dgm:pt>
    <dgm:pt modelId="{95B2F181-667F-4B4E-BA2D-2FC776943F88}" type="pres">
      <dgm:prSet presAssocID="{22126A89-09FF-2E4C-B9B3-3A5B3FB6DD3D}" presName="sibTrans" presStyleCnt="0"/>
      <dgm:spPr/>
    </dgm:pt>
    <dgm:pt modelId="{D668D260-CCBB-684C-882A-1142A9377D0D}" type="pres">
      <dgm:prSet presAssocID="{0FC8E413-038E-084E-AE08-370462AA56AB}" presName="node" presStyleLbl="node1" presStyleIdx="11" presStyleCnt="19">
        <dgm:presLayoutVars>
          <dgm:bulletEnabled val="1"/>
        </dgm:presLayoutVars>
      </dgm:prSet>
      <dgm:spPr/>
    </dgm:pt>
    <dgm:pt modelId="{49D74F29-5841-0848-A9E0-5B53A968B863}" type="pres">
      <dgm:prSet presAssocID="{87BBF856-1A7E-9040-9C6A-71622AF9C23B}" presName="sibTrans" presStyleCnt="0"/>
      <dgm:spPr/>
    </dgm:pt>
    <dgm:pt modelId="{4CD08227-F940-E446-A118-7CFE354226CF}" type="pres">
      <dgm:prSet presAssocID="{3653156D-EC2F-5E41-BF97-E73F78C49859}" presName="node" presStyleLbl="node1" presStyleIdx="12" presStyleCnt="19">
        <dgm:presLayoutVars>
          <dgm:bulletEnabled val="1"/>
        </dgm:presLayoutVars>
      </dgm:prSet>
      <dgm:spPr/>
    </dgm:pt>
    <dgm:pt modelId="{5939B5E9-4468-7842-AA42-DB9C6D56D874}" type="pres">
      <dgm:prSet presAssocID="{D8BE3949-2177-3949-8747-0EB403782E25}" presName="sibTrans" presStyleCnt="0"/>
      <dgm:spPr/>
    </dgm:pt>
    <dgm:pt modelId="{E5D00ACA-97DD-C245-923C-9CA09F19DB90}" type="pres">
      <dgm:prSet presAssocID="{5CAAFF48-1A68-5B4A-B981-B40791A22DB8}" presName="node" presStyleLbl="node1" presStyleIdx="13" presStyleCnt="19">
        <dgm:presLayoutVars>
          <dgm:bulletEnabled val="1"/>
        </dgm:presLayoutVars>
      </dgm:prSet>
      <dgm:spPr/>
    </dgm:pt>
    <dgm:pt modelId="{3A8148C2-A981-E547-906B-D773E1533419}" type="pres">
      <dgm:prSet presAssocID="{6F529DB4-E93F-1347-B049-41C39A11B61E}" presName="sibTrans" presStyleCnt="0"/>
      <dgm:spPr/>
    </dgm:pt>
    <dgm:pt modelId="{0BF2D895-0A8B-EC49-9CD5-116DE1F42E61}" type="pres">
      <dgm:prSet presAssocID="{D9C29C2C-6F78-6048-82EB-47772AD8F06D}" presName="node" presStyleLbl="node1" presStyleIdx="14" presStyleCnt="19">
        <dgm:presLayoutVars>
          <dgm:bulletEnabled val="1"/>
        </dgm:presLayoutVars>
      </dgm:prSet>
      <dgm:spPr/>
    </dgm:pt>
    <dgm:pt modelId="{C2EFFCE0-C40B-844F-929E-3570F5136BE7}" type="pres">
      <dgm:prSet presAssocID="{4882F1E8-F3DB-074D-B85D-85167E1B4BFF}" presName="sibTrans" presStyleCnt="0"/>
      <dgm:spPr/>
    </dgm:pt>
    <dgm:pt modelId="{32AAE535-6F47-A04A-B5A3-9D04EB78DAED}" type="pres">
      <dgm:prSet presAssocID="{C47EB322-BDA1-7845-8C0A-07D7176DC63D}" presName="node" presStyleLbl="node1" presStyleIdx="15" presStyleCnt="19">
        <dgm:presLayoutVars>
          <dgm:bulletEnabled val="1"/>
        </dgm:presLayoutVars>
      </dgm:prSet>
      <dgm:spPr/>
    </dgm:pt>
    <dgm:pt modelId="{A5074D9D-B422-0641-82BF-91D568B6618B}" type="pres">
      <dgm:prSet presAssocID="{00E7808C-01A6-164B-9DF8-B7D3A8F80210}" presName="sibTrans" presStyleCnt="0"/>
      <dgm:spPr/>
    </dgm:pt>
    <dgm:pt modelId="{5740FE9E-139A-4941-AF41-D811DB352524}" type="pres">
      <dgm:prSet presAssocID="{72F99471-6D74-BD45-9922-DE8BEA10DDF6}" presName="node" presStyleLbl="node1" presStyleIdx="16" presStyleCnt="19">
        <dgm:presLayoutVars>
          <dgm:bulletEnabled val="1"/>
        </dgm:presLayoutVars>
      </dgm:prSet>
      <dgm:spPr/>
    </dgm:pt>
    <dgm:pt modelId="{440A22D0-0D3B-CB48-85C2-B48AC4B38F49}" type="pres">
      <dgm:prSet presAssocID="{7770C375-A697-0F46-8A6C-69F97BFA0559}" presName="sibTrans" presStyleCnt="0"/>
      <dgm:spPr/>
    </dgm:pt>
    <dgm:pt modelId="{4F374364-A9E8-4D4F-9495-3F6F64DB7997}" type="pres">
      <dgm:prSet presAssocID="{A23CF309-C41A-A845-99D4-0C34CCC8A9C8}" presName="node" presStyleLbl="node1" presStyleIdx="17" presStyleCnt="19">
        <dgm:presLayoutVars>
          <dgm:bulletEnabled val="1"/>
        </dgm:presLayoutVars>
      </dgm:prSet>
      <dgm:spPr/>
    </dgm:pt>
    <dgm:pt modelId="{F4E08716-4FEF-6347-943B-865C632E43BD}" type="pres">
      <dgm:prSet presAssocID="{C8F31829-4F13-6D4C-A817-70FA9EA98FBD}" presName="sibTrans" presStyleCnt="0"/>
      <dgm:spPr/>
    </dgm:pt>
    <dgm:pt modelId="{8AF675B8-1560-124E-8B48-9B39E8FAC313}" type="pres">
      <dgm:prSet presAssocID="{EA22EFCD-E794-5843-A615-1ECA3699B2FC}" presName="node" presStyleLbl="node1" presStyleIdx="18" presStyleCnt="19">
        <dgm:presLayoutVars>
          <dgm:bulletEnabled val="1"/>
        </dgm:presLayoutVars>
      </dgm:prSet>
      <dgm:spPr/>
    </dgm:pt>
  </dgm:ptLst>
  <dgm:cxnLst>
    <dgm:cxn modelId="{24E2950A-14D6-0148-8E46-35215275895D}" srcId="{E3B7CFC8-B7D4-4F97-89B0-86B2CD6A56A8}" destId="{3F3C05FF-D207-9D41-BBAE-F486148FD15A}" srcOrd="9" destOrd="0" parTransId="{73033D43-D66E-BB46-B3B3-7B6DEAF53ED9}" sibTransId="{8D27FFF2-ED18-354C-8691-DD61068D8745}"/>
    <dgm:cxn modelId="{640F280D-DDF3-F445-9235-4FF9164F4B08}" type="presOf" srcId="{3653156D-EC2F-5E41-BF97-E73F78C49859}" destId="{4CD08227-F940-E446-A118-7CFE354226CF}" srcOrd="0" destOrd="0" presId="urn:microsoft.com/office/officeart/2005/8/layout/default"/>
    <dgm:cxn modelId="{EB9B8F19-27BB-1D44-9BF3-7B30784C3407}" type="presOf" srcId="{3F3C05FF-D207-9D41-BBAE-F486148FD15A}" destId="{4D02F865-9A8C-FE4D-B5EB-3C3DE673B8BE}" srcOrd="0" destOrd="0" presId="urn:microsoft.com/office/officeart/2005/8/layout/default"/>
    <dgm:cxn modelId="{9D9D3A1B-9E93-6841-B1D5-DEF5B4AE4890}" srcId="{E3B7CFC8-B7D4-4F97-89B0-86B2CD6A56A8}" destId="{3653156D-EC2F-5E41-BF97-E73F78C49859}" srcOrd="12" destOrd="0" parTransId="{EB2940E8-F0D0-0D45-BD9D-30E909079408}" sibTransId="{D8BE3949-2177-3949-8747-0EB403782E25}"/>
    <dgm:cxn modelId="{A174DA2E-BA59-2549-B746-2188C0BC442D}" type="presOf" srcId="{EB095960-0830-5C4F-B4EC-C63E3F2921B5}" destId="{B236BEDF-8F74-4B4E-8FB6-46AEE3CD9CC5}" srcOrd="0" destOrd="0" presId="urn:microsoft.com/office/officeart/2005/8/layout/default"/>
    <dgm:cxn modelId="{D3DE1F3B-5AF4-F949-BA97-B9209A52D5E0}" srcId="{E3B7CFC8-B7D4-4F97-89B0-86B2CD6A56A8}" destId="{16A16EFC-7354-1E48-B11B-3E9DBC59F6B0}" srcOrd="5" destOrd="0" parTransId="{F15E3386-E31C-7B4D-A63D-CF10160B7833}" sibTransId="{31EDD71A-E4D5-1245-A519-90DC9B509EA4}"/>
    <dgm:cxn modelId="{7C175740-EDB1-7D49-B25E-BE995D51C2EE}" type="presOf" srcId="{16A16EFC-7354-1E48-B11B-3E9DBC59F6B0}" destId="{74DE0FE1-5225-7C42-B584-8EB55A3B6D0E}" srcOrd="0" destOrd="0" presId="urn:microsoft.com/office/officeart/2005/8/layout/default"/>
    <dgm:cxn modelId="{D2EB9642-DA33-514B-BBA0-C7CF1FA06EEB}" type="presOf" srcId="{72F99471-6D74-BD45-9922-DE8BEA10DDF6}" destId="{5740FE9E-139A-4941-AF41-D811DB352524}" srcOrd="0" destOrd="0" presId="urn:microsoft.com/office/officeart/2005/8/layout/default"/>
    <dgm:cxn modelId="{74F2BA4A-BFC9-3D4D-949B-44AC8E03FA9B}" type="presOf" srcId="{9675B4E4-41D6-BF4F-8BF4-CA12CB95E75D}" destId="{2177C7CF-5F24-354D-BD9A-1253A836D374}" srcOrd="0" destOrd="0" presId="urn:microsoft.com/office/officeart/2005/8/layout/default"/>
    <dgm:cxn modelId="{CBDA4050-5071-6744-9315-B3FE5B28A5D4}" srcId="{E3B7CFC8-B7D4-4F97-89B0-86B2CD6A56A8}" destId="{FCE1735F-F253-A740-907F-ECC48985748B}" srcOrd="1" destOrd="0" parTransId="{389AE900-CEFF-1243-8C05-DE9A7390E8C2}" sibTransId="{FC6E490A-1354-2746-BF4F-0D10CAB7E1B9}"/>
    <dgm:cxn modelId="{1BB82656-1500-D340-A92B-54E7DC1BDCE9}" type="presOf" srcId="{D9C29C2C-6F78-6048-82EB-47772AD8F06D}" destId="{0BF2D895-0A8B-EC49-9CD5-116DE1F42E61}" srcOrd="0" destOrd="0" presId="urn:microsoft.com/office/officeart/2005/8/layout/default"/>
    <dgm:cxn modelId="{DCED7E66-158E-574C-A6A7-80A31F77E61B}" type="presOf" srcId="{0FC8E413-038E-084E-AE08-370462AA56AB}" destId="{D668D260-CCBB-684C-882A-1142A9377D0D}" srcOrd="0" destOrd="0" presId="urn:microsoft.com/office/officeart/2005/8/layout/default"/>
    <dgm:cxn modelId="{7311A968-4254-0848-A925-7E3EB792604B}" srcId="{E3B7CFC8-B7D4-4F97-89B0-86B2CD6A56A8}" destId="{DF03CB28-5FEC-BC49-9103-F5A92B1C897C}" srcOrd="6" destOrd="0" parTransId="{CF24F766-9E40-D644-92F2-26C9649816DE}" sibTransId="{9EABE6EC-5AAC-7D40-8562-3F532CAB281A}"/>
    <dgm:cxn modelId="{EBC76D6B-CBA8-E842-AF18-FDC3D39A2248}" srcId="{E3B7CFC8-B7D4-4F97-89B0-86B2CD6A56A8}" destId="{DFFF6BB4-4284-D14D-8B00-4CB214B9643D}" srcOrd="3" destOrd="0" parTransId="{85580B7B-6085-1746-8563-211125D8B40F}" sibTransId="{D3CDC3EB-7925-604B-9CD4-446BF5F53FB8}"/>
    <dgm:cxn modelId="{0C0B4F70-AA55-7D4A-AE1C-6CCFF0624F91}" srcId="{E3B7CFC8-B7D4-4F97-89B0-86B2CD6A56A8}" destId="{36ABB545-209C-F244-B17E-B602971DCD4D}" srcOrd="8" destOrd="0" parTransId="{DA00E54A-04A6-FE4C-ABFC-501308015B4B}" sibTransId="{98144403-0685-EC4C-832D-6780AB425229}"/>
    <dgm:cxn modelId="{4A060478-DED7-9241-9837-C619AD216E82}" type="presOf" srcId="{FCE1735F-F253-A740-907F-ECC48985748B}" destId="{6A6FDC69-04AD-3841-B9BB-C448724773EC}" srcOrd="0" destOrd="0" presId="urn:microsoft.com/office/officeart/2005/8/layout/default"/>
    <dgm:cxn modelId="{E4959280-AE23-B040-80DF-F3943B98A1EE}" srcId="{E3B7CFC8-B7D4-4F97-89B0-86B2CD6A56A8}" destId="{0FC8E413-038E-084E-AE08-370462AA56AB}" srcOrd="11" destOrd="0" parTransId="{4DBA1259-BBA4-9043-83A6-62589BB26F4B}" sibTransId="{87BBF856-1A7E-9040-9C6A-71622AF9C23B}"/>
    <dgm:cxn modelId="{117B3282-6065-EF4F-9C2D-ED65A48E3EF5}" srcId="{E3B7CFC8-B7D4-4F97-89B0-86B2CD6A56A8}" destId="{EB095960-0830-5C4F-B4EC-C63E3F2921B5}" srcOrd="7" destOrd="0" parTransId="{6130A34A-E1CE-E340-9F8C-056F51922A24}" sibTransId="{57783296-9BD1-A346-9636-40EE2E08B2C1}"/>
    <dgm:cxn modelId="{C1C4E482-26A8-8945-A424-611233500E77}" type="presOf" srcId="{0CB63ECC-98D8-F34C-8399-697A69BA4914}" destId="{343FD529-B8AC-E74B-8797-F3A85AE255CC}" srcOrd="0" destOrd="0" presId="urn:microsoft.com/office/officeart/2005/8/layout/default"/>
    <dgm:cxn modelId="{1040A183-E708-B648-90EE-574289A6D1BE}" srcId="{E3B7CFC8-B7D4-4F97-89B0-86B2CD6A56A8}" destId="{2FAAEBA3-592B-564B-ACC6-554136DB1873}" srcOrd="10" destOrd="0" parTransId="{D7042315-09F3-5849-8AB9-B63CE141D7F2}" sibTransId="{22126A89-09FF-2E4C-B9B3-3A5B3FB6DD3D}"/>
    <dgm:cxn modelId="{A857B990-39B8-8742-B793-78F9798FFDD2}" srcId="{E3B7CFC8-B7D4-4F97-89B0-86B2CD6A56A8}" destId="{9675B4E4-41D6-BF4F-8BF4-CA12CB95E75D}" srcOrd="0" destOrd="0" parTransId="{9BF3594D-91DC-A046-B493-77E2786F0BED}" sibTransId="{FC79EA8F-3579-EC4B-A8E1-4C88C1DDF1FA}"/>
    <dgm:cxn modelId="{7580AF91-82D8-0F49-B47A-D5FDC47E4C50}" srcId="{E3B7CFC8-B7D4-4F97-89B0-86B2CD6A56A8}" destId="{D9C29C2C-6F78-6048-82EB-47772AD8F06D}" srcOrd="14" destOrd="0" parTransId="{C317EAEA-6449-D242-8E03-CF152167BB0E}" sibTransId="{4882F1E8-F3DB-074D-B85D-85167E1B4BFF}"/>
    <dgm:cxn modelId="{94F39F9A-E03B-CF4F-88E2-DE3218988035}" type="presOf" srcId="{699F0ECC-CAC4-3C46-86DA-894A0685EDF4}" destId="{ACF96394-1AD8-3C4B-97BB-AA6720FEBD84}" srcOrd="0" destOrd="0" presId="urn:microsoft.com/office/officeart/2005/8/layout/default"/>
    <dgm:cxn modelId="{F60607A6-8EC5-0D46-9367-EF4F0096246E}" type="presOf" srcId="{5CAAFF48-1A68-5B4A-B981-B40791A22DB8}" destId="{E5D00ACA-97DD-C245-923C-9CA09F19DB90}" srcOrd="0" destOrd="0" presId="urn:microsoft.com/office/officeart/2005/8/layout/default"/>
    <dgm:cxn modelId="{4E8A61A7-189B-5F42-8B59-CF28193AE831}" srcId="{E3B7CFC8-B7D4-4F97-89B0-86B2CD6A56A8}" destId="{72F99471-6D74-BD45-9922-DE8BEA10DDF6}" srcOrd="16" destOrd="0" parTransId="{CDD3D377-2D6A-3247-AC5D-8CDF42D81A3F}" sibTransId="{7770C375-A697-0F46-8A6C-69F97BFA0559}"/>
    <dgm:cxn modelId="{7E0A02B1-F5FA-C148-92A5-EA78AC210501}" type="presOf" srcId="{EA22EFCD-E794-5843-A615-1ECA3699B2FC}" destId="{8AF675B8-1560-124E-8B48-9B39E8FAC313}" srcOrd="0" destOrd="0" presId="urn:microsoft.com/office/officeart/2005/8/layout/default"/>
    <dgm:cxn modelId="{DCC680B5-8D77-6A4A-A47E-8AAAC686D10A}" srcId="{E3B7CFC8-B7D4-4F97-89B0-86B2CD6A56A8}" destId="{5CAAFF48-1A68-5B4A-B981-B40791A22DB8}" srcOrd="13" destOrd="0" parTransId="{130F1A9C-E226-3944-A888-D39DF09FFDC2}" sibTransId="{6F529DB4-E93F-1347-B049-41C39A11B61E}"/>
    <dgm:cxn modelId="{09B55AB8-6D9D-7149-8145-0C9C3C9336D7}" type="presOf" srcId="{2FAAEBA3-592B-564B-ACC6-554136DB1873}" destId="{D38FAEE0-FAEE-D748-BC21-851CA1A8F257}" srcOrd="0" destOrd="0" presId="urn:microsoft.com/office/officeart/2005/8/layout/default"/>
    <dgm:cxn modelId="{E197EBBC-7BB4-9548-B16A-0C506ADAE605}" type="presOf" srcId="{C47EB322-BDA1-7845-8C0A-07D7176DC63D}" destId="{32AAE535-6F47-A04A-B5A3-9D04EB78DAED}" srcOrd="0" destOrd="0" presId="urn:microsoft.com/office/officeart/2005/8/layout/default"/>
    <dgm:cxn modelId="{A2AA2DC1-896E-B542-B08F-B9D5BE6D2A63}" srcId="{E3B7CFC8-B7D4-4F97-89B0-86B2CD6A56A8}" destId="{699F0ECC-CAC4-3C46-86DA-894A0685EDF4}" srcOrd="2" destOrd="0" parTransId="{DC416F12-7548-074B-8F29-94FD9FF293F2}" sibTransId="{282A6609-4017-7141-A055-920D8A67B5D4}"/>
    <dgm:cxn modelId="{8D8914C4-253D-994B-878F-DD4187C2B381}" srcId="{E3B7CFC8-B7D4-4F97-89B0-86B2CD6A56A8}" destId="{EA22EFCD-E794-5843-A615-1ECA3699B2FC}" srcOrd="18" destOrd="0" parTransId="{F6C53071-052D-0B47-AB7D-BDA1C4D81423}" sibTransId="{ECBD6EC1-28DD-154B-8716-153D6BBBB65A}"/>
    <dgm:cxn modelId="{9B5432DA-353A-314F-A5EE-3A6E2B83EDD7}" type="presOf" srcId="{A23CF309-C41A-A845-99D4-0C34CCC8A9C8}" destId="{4F374364-A9E8-4D4F-9495-3F6F64DB7997}" srcOrd="0" destOrd="0" presId="urn:microsoft.com/office/officeart/2005/8/layout/default"/>
    <dgm:cxn modelId="{C76BEADC-2801-F745-B172-E2DBD41FFD40}" srcId="{E3B7CFC8-B7D4-4F97-89B0-86B2CD6A56A8}" destId="{0CB63ECC-98D8-F34C-8399-697A69BA4914}" srcOrd="4" destOrd="0" parTransId="{36811301-551B-0449-B07F-579BD6DBBD1D}" sibTransId="{0E891C5F-4C34-A040-85D4-EE5E48EC5CA4}"/>
    <dgm:cxn modelId="{E40428DD-029B-1346-87F1-8BD68AEBC03A}" type="presOf" srcId="{36ABB545-209C-F244-B17E-B602971DCD4D}" destId="{A85CB6AD-C718-DC45-9611-CDAEDCFE83BB}" srcOrd="0" destOrd="0" presId="urn:microsoft.com/office/officeart/2005/8/layout/default"/>
    <dgm:cxn modelId="{46EEE4E3-2967-E44F-8215-2371BBD5D886}" srcId="{E3B7CFC8-B7D4-4F97-89B0-86B2CD6A56A8}" destId="{A23CF309-C41A-A845-99D4-0C34CCC8A9C8}" srcOrd="17" destOrd="0" parTransId="{D8A21005-ABF5-BE48-BA32-76C0DB4963C3}" sibTransId="{C8F31829-4F13-6D4C-A817-70FA9EA98FBD}"/>
    <dgm:cxn modelId="{517097EA-9732-254D-A289-AFDFFD5512F2}" type="presOf" srcId="{DFFF6BB4-4284-D14D-8B00-4CB214B9643D}" destId="{77ABE96F-22AC-4646-9AC0-0784DC945AD5}" srcOrd="0" destOrd="0" presId="urn:microsoft.com/office/officeart/2005/8/layout/default"/>
    <dgm:cxn modelId="{932A81EB-41D3-3441-A03B-DA843C3C8A00}" type="presOf" srcId="{DF03CB28-5FEC-BC49-9103-F5A92B1C897C}" destId="{0712E61C-2660-8949-BAB5-FA42563383E7}" srcOrd="0" destOrd="0" presId="urn:microsoft.com/office/officeart/2005/8/layout/default"/>
    <dgm:cxn modelId="{DDFB06ED-8D79-154B-87EE-7A0E0E715579}" type="presOf" srcId="{E3B7CFC8-B7D4-4F97-89B0-86B2CD6A56A8}" destId="{425573D9-1A83-7D4D-90D8-7D2F5352AD3E}" srcOrd="0" destOrd="0" presId="urn:microsoft.com/office/officeart/2005/8/layout/default"/>
    <dgm:cxn modelId="{7D38E9F1-5BC9-DF4A-9DFD-49A3BC182028}" srcId="{E3B7CFC8-B7D4-4F97-89B0-86B2CD6A56A8}" destId="{C47EB322-BDA1-7845-8C0A-07D7176DC63D}" srcOrd="15" destOrd="0" parTransId="{FCBE02BC-3F98-9048-B2FD-84943F722981}" sibTransId="{00E7808C-01A6-164B-9DF8-B7D3A8F80210}"/>
    <dgm:cxn modelId="{44975964-6B63-364E-A3AE-C33867791E6E}" type="presParOf" srcId="{425573D9-1A83-7D4D-90D8-7D2F5352AD3E}" destId="{2177C7CF-5F24-354D-BD9A-1253A836D374}" srcOrd="0" destOrd="0" presId="urn:microsoft.com/office/officeart/2005/8/layout/default"/>
    <dgm:cxn modelId="{0938286A-2427-7247-86BA-D7B19CF16594}" type="presParOf" srcId="{425573D9-1A83-7D4D-90D8-7D2F5352AD3E}" destId="{DCF4D45A-E06F-284E-859D-59A48A2F9D2A}" srcOrd="1" destOrd="0" presId="urn:microsoft.com/office/officeart/2005/8/layout/default"/>
    <dgm:cxn modelId="{A3B25C9B-64AC-664D-85E2-8AEEDA2C72EA}" type="presParOf" srcId="{425573D9-1A83-7D4D-90D8-7D2F5352AD3E}" destId="{6A6FDC69-04AD-3841-B9BB-C448724773EC}" srcOrd="2" destOrd="0" presId="urn:microsoft.com/office/officeart/2005/8/layout/default"/>
    <dgm:cxn modelId="{97A4F185-F875-5F4B-8547-75E6F3687DD3}" type="presParOf" srcId="{425573D9-1A83-7D4D-90D8-7D2F5352AD3E}" destId="{EE8C3498-5855-624B-AB78-0324F7DDFD62}" srcOrd="3" destOrd="0" presId="urn:microsoft.com/office/officeart/2005/8/layout/default"/>
    <dgm:cxn modelId="{AA8C91FB-2AE4-FF47-9798-7096644B2D9F}" type="presParOf" srcId="{425573D9-1A83-7D4D-90D8-7D2F5352AD3E}" destId="{ACF96394-1AD8-3C4B-97BB-AA6720FEBD84}" srcOrd="4" destOrd="0" presId="urn:microsoft.com/office/officeart/2005/8/layout/default"/>
    <dgm:cxn modelId="{92A94437-1F6B-FE43-8ACA-467D96402EB2}" type="presParOf" srcId="{425573D9-1A83-7D4D-90D8-7D2F5352AD3E}" destId="{B3D011AF-D4DC-0046-8E21-A6D1D132286D}" srcOrd="5" destOrd="0" presId="urn:microsoft.com/office/officeart/2005/8/layout/default"/>
    <dgm:cxn modelId="{F99E0552-B785-3B42-9687-076CEF971025}" type="presParOf" srcId="{425573D9-1A83-7D4D-90D8-7D2F5352AD3E}" destId="{77ABE96F-22AC-4646-9AC0-0784DC945AD5}" srcOrd="6" destOrd="0" presId="urn:microsoft.com/office/officeart/2005/8/layout/default"/>
    <dgm:cxn modelId="{2E2986DB-A3DE-9146-AC6A-B631ADE4C0E4}" type="presParOf" srcId="{425573D9-1A83-7D4D-90D8-7D2F5352AD3E}" destId="{E548CAA9-EDA9-054B-8269-6E5BD4E13F9E}" srcOrd="7" destOrd="0" presId="urn:microsoft.com/office/officeart/2005/8/layout/default"/>
    <dgm:cxn modelId="{A8B5A47B-F6C4-774A-8A86-5F7B8CF98E9E}" type="presParOf" srcId="{425573D9-1A83-7D4D-90D8-7D2F5352AD3E}" destId="{343FD529-B8AC-E74B-8797-F3A85AE255CC}" srcOrd="8" destOrd="0" presId="urn:microsoft.com/office/officeart/2005/8/layout/default"/>
    <dgm:cxn modelId="{14F85A70-9065-CB4F-8268-749A264D1975}" type="presParOf" srcId="{425573D9-1A83-7D4D-90D8-7D2F5352AD3E}" destId="{D5FFE758-EF52-E14C-877B-EB9DD0CD91A2}" srcOrd="9" destOrd="0" presId="urn:microsoft.com/office/officeart/2005/8/layout/default"/>
    <dgm:cxn modelId="{97ADC410-A9D5-FE4B-922C-CF78FBCB9EF6}" type="presParOf" srcId="{425573D9-1A83-7D4D-90D8-7D2F5352AD3E}" destId="{74DE0FE1-5225-7C42-B584-8EB55A3B6D0E}" srcOrd="10" destOrd="0" presId="urn:microsoft.com/office/officeart/2005/8/layout/default"/>
    <dgm:cxn modelId="{FDE5210D-967F-AA4F-8396-7141D3922368}" type="presParOf" srcId="{425573D9-1A83-7D4D-90D8-7D2F5352AD3E}" destId="{5F75BA94-C492-E149-B5DE-8CB993269A4A}" srcOrd="11" destOrd="0" presId="urn:microsoft.com/office/officeart/2005/8/layout/default"/>
    <dgm:cxn modelId="{3C59EC5E-42EF-1443-B831-8BD1A3166056}" type="presParOf" srcId="{425573D9-1A83-7D4D-90D8-7D2F5352AD3E}" destId="{0712E61C-2660-8949-BAB5-FA42563383E7}" srcOrd="12" destOrd="0" presId="urn:microsoft.com/office/officeart/2005/8/layout/default"/>
    <dgm:cxn modelId="{4B1FC474-B826-FA4D-A103-F330B62CAB9C}" type="presParOf" srcId="{425573D9-1A83-7D4D-90D8-7D2F5352AD3E}" destId="{15A5242F-14EF-4C4E-BD1C-21BBA6968261}" srcOrd="13" destOrd="0" presId="urn:microsoft.com/office/officeart/2005/8/layout/default"/>
    <dgm:cxn modelId="{46A85FEE-7764-DF40-88DB-C1FC2C565533}" type="presParOf" srcId="{425573D9-1A83-7D4D-90D8-7D2F5352AD3E}" destId="{B236BEDF-8F74-4B4E-8FB6-46AEE3CD9CC5}" srcOrd="14" destOrd="0" presId="urn:microsoft.com/office/officeart/2005/8/layout/default"/>
    <dgm:cxn modelId="{4AB4CB91-6711-3444-89C1-A881C81D32A0}" type="presParOf" srcId="{425573D9-1A83-7D4D-90D8-7D2F5352AD3E}" destId="{0DF16532-BF8E-AF49-91DD-EA684E5CC469}" srcOrd="15" destOrd="0" presId="urn:microsoft.com/office/officeart/2005/8/layout/default"/>
    <dgm:cxn modelId="{D8C38AF2-7CB8-4548-A22C-6225AE1D783D}" type="presParOf" srcId="{425573D9-1A83-7D4D-90D8-7D2F5352AD3E}" destId="{A85CB6AD-C718-DC45-9611-CDAEDCFE83BB}" srcOrd="16" destOrd="0" presId="urn:microsoft.com/office/officeart/2005/8/layout/default"/>
    <dgm:cxn modelId="{2F7BD168-6004-164F-BC64-DBB7043516F0}" type="presParOf" srcId="{425573D9-1A83-7D4D-90D8-7D2F5352AD3E}" destId="{21381FE5-025C-A64C-8228-0D73FEBFCF4B}" srcOrd="17" destOrd="0" presId="urn:microsoft.com/office/officeart/2005/8/layout/default"/>
    <dgm:cxn modelId="{C0FD60FE-2F73-5F4D-BEAB-9B19B3B95151}" type="presParOf" srcId="{425573D9-1A83-7D4D-90D8-7D2F5352AD3E}" destId="{4D02F865-9A8C-FE4D-B5EB-3C3DE673B8BE}" srcOrd="18" destOrd="0" presId="urn:microsoft.com/office/officeart/2005/8/layout/default"/>
    <dgm:cxn modelId="{4946B993-70E7-E741-A27D-5FF019864BDA}" type="presParOf" srcId="{425573D9-1A83-7D4D-90D8-7D2F5352AD3E}" destId="{B40B8D82-9937-094D-A7C1-6DCEB2EC4033}" srcOrd="19" destOrd="0" presId="urn:microsoft.com/office/officeart/2005/8/layout/default"/>
    <dgm:cxn modelId="{AA6CB4BC-DE2D-634E-BA37-3E99171BFDB7}" type="presParOf" srcId="{425573D9-1A83-7D4D-90D8-7D2F5352AD3E}" destId="{D38FAEE0-FAEE-D748-BC21-851CA1A8F257}" srcOrd="20" destOrd="0" presId="urn:microsoft.com/office/officeart/2005/8/layout/default"/>
    <dgm:cxn modelId="{B15D8DFC-4039-154D-A5B8-308EABD52B20}" type="presParOf" srcId="{425573D9-1A83-7D4D-90D8-7D2F5352AD3E}" destId="{95B2F181-667F-4B4E-BA2D-2FC776943F88}" srcOrd="21" destOrd="0" presId="urn:microsoft.com/office/officeart/2005/8/layout/default"/>
    <dgm:cxn modelId="{350372F0-17DF-3245-AE85-1106F31D8234}" type="presParOf" srcId="{425573D9-1A83-7D4D-90D8-7D2F5352AD3E}" destId="{D668D260-CCBB-684C-882A-1142A9377D0D}" srcOrd="22" destOrd="0" presId="urn:microsoft.com/office/officeart/2005/8/layout/default"/>
    <dgm:cxn modelId="{4E5F1EC3-C465-104B-A19D-9A2D9F019D3B}" type="presParOf" srcId="{425573D9-1A83-7D4D-90D8-7D2F5352AD3E}" destId="{49D74F29-5841-0848-A9E0-5B53A968B863}" srcOrd="23" destOrd="0" presId="urn:microsoft.com/office/officeart/2005/8/layout/default"/>
    <dgm:cxn modelId="{CEA1C62E-F428-6D40-AA38-7F1E663D6A13}" type="presParOf" srcId="{425573D9-1A83-7D4D-90D8-7D2F5352AD3E}" destId="{4CD08227-F940-E446-A118-7CFE354226CF}" srcOrd="24" destOrd="0" presId="urn:microsoft.com/office/officeart/2005/8/layout/default"/>
    <dgm:cxn modelId="{19517523-07AA-E947-AEC3-902491A8918C}" type="presParOf" srcId="{425573D9-1A83-7D4D-90D8-7D2F5352AD3E}" destId="{5939B5E9-4468-7842-AA42-DB9C6D56D874}" srcOrd="25" destOrd="0" presId="urn:microsoft.com/office/officeart/2005/8/layout/default"/>
    <dgm:cxn modelId="{8512355F-9F5E-F54B-AA77-4EE5FB98B539}" type="presParOf" srcId="{425573D9-1A83-7D4D-90D8-7D2F5352AD3E}" destId="{E5D00ACA-97DD-C245-923C-9CA09F19DB90}" srcOrd="26" destOrd="0" presId="urn:microsoft.com/office/officeart/2005/8/layout/default"/>
    <dgm:cxn modelId="{573EE634-B48D-0B4E-89D0-2F1B5FB78380}" type="presParOf" srcId="{425573D9-1A83-7D4D-90D8-7D2F5352AD3E}" destId="{3A8148C2-A981-E547-906B-D773E1533419}" srcOrd="27" destOrd="0" presId="urn:microsoft.com/office/officeart/2005/8/layout/default"/>
    <dgm:cxn modelId="{891618FB-56F7-2C46-817E-9E1D82FC2DC0}" type="presParOf" srcId="{425573D9-1A83-7D4D-90D8-7D2F5352AD3E}" destId="{0BF2D895-0A8B-EC49-9CD5-116DE1F42E61}" srcOrd="28" destOrd="0" presId="urn:microsoft.com/office/officeart/2005/8/layout/default"/>
    <dgm:cxn modelId="{DCEB9ADA-69B6-894E-8FF0-13761EFE8BE6}" type="presParOf" srcId="{425573D9-1A83-7D4D-90D8-7D2F5352AD3E}" destId="{C2EFFCE0-C40B-844F-929E-3570F5136BE7}" srcOrd="29" destOrd="0" presId="urn:microsoft.com/office/officeart/2005/8/layout/default"/>
    <dgm:cxn modelId="{98B37035-DC9E-D543-96A1-794480797C5F}" type="presParOf" srcId="{425573D9-1A83-7D4D-90D8-7D2F5352AD3E}" destId="{32AAE535-6F47-A04A-B5A3-9D04EB78DAED}" srcOrd="30" destOrd="0" presId="urn:microsoft.com/office/officeart/2005/8/layout/default"/>
    <dgm:cxn modelId="{C3E2EBAB-B97D-6540-B40F-7E47BB79CCC0}" type="presParOf" srcId="{425573D9-1A83-7D4D-90D8-7D2F5352AD3E}" destId="{A5074D9D-B422-0641-82BF-91D568B6618B}" srcOrd="31" destOrd="0" presId="urn:microsoft.com/office/officeart/2005/8/layout/default"/>
    <dgm:cxn modelId="{F1DE3199-6B80-C847-A626-5C6932AB8AF2}" type="presParOf" srcId="{425573D9-1A83-7D4D-90D8-7D2F5352AD3E}" destId="{5740FE9E-139A-4941-AF41-D811DB352524}" srcOrd="32" destOrd="0" presId="urn:microsoft.com/office/officeart/2005/8/layout/default"/>
    <dgm:cxn modelId="{93CFB5BC-CEE9-B341-80A8-71CF386C2509}" type="presParOf" srcId="{425573D9-1A83-7D4D-90D8-7D2F5352AD3E}" destId="{440A22D0-0D3B-CB48-85C2-B48AC4B38F49}" srcOrd="33" destOrd="0" presId="urn:microsoft.com/office/officeart/2005/8/layout/default"/>
    <dgm:cxn modelId="{8499BA6A-4268-104E-A272-8495549B0101}" type="presParOf" srcId="{425573D9-1A83-7D4D-90D8-7D2F5352AD3E}" destId="{4F374364-A9E8-4D4F-9495-3F6F64DB7997}" srcOrd="34" destOrd="0" presId="urn:microsoft.com/office/officeart/2005/8/layout/default"/>
    <dgm:cxn modelId="{F6598ECB-6DCF-D440-85EA-B513DCB7681C}" type="presParOf" srcId="{425573D9-1A83-7D4D-90D8-7D2F5352AD3E}" destId="{F4E08716-4FEF-6347-943B-865C632E43BD}" srcOrd="35" destOrd="0" presId="urn:microsoft.com/office/officeart/2005/8/layout/default"/>
    <dgm:cxn modelId="{2B09BF7F-89C7-6C4B-8CAE-ECB4B19CF7D1}" type="presParOf" srcId="{425573D9-1A83-7D4D-90D8-7D2F5352AD3E}" destId="{8AF675B8-1560-124E-8B48-9B39E8FAC313}" srcOrd="3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B7CFC8-B7D4-4F97-89B0-86B2CD6A56A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75B4E4-41D6-BF4F-8BF4-CA12CB95E75D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Aurora Borealis</a:t>
          </a:r>
        </a:p>
      </dgm:t>
    </dgm:pt>
    <dgm:pt modelId="{9BF3594D-91DC-A046-B493-77E2786F0BED}" type="parTrans" cxnId="{A857B990-39B8-8742-B793-78F9798FFDD2}">
      <dgm:prSet/>
      <dgm:spPr/>
      <dgm:t>
        <a:bodyPr/>
        <a:lstStyle/>
        <a:p>
          <a:endParaRPr lang="sv-SE"/>
        </a:p>
      </dgm:t>
    </dgm:pt>
    <dgm:pt modelId="{FC79EA8F-3579-EC4B-A8E1-4C88C1DDF1FA}" type="sibTrans" cxnId="{A857B990-39B8-8742-B793-78F9798FFDD2}">
      <dgm:prSet/>
      <dgm:spPr/>
      <dgm:t>
        <a:bodyPr/>
        <a:lstStyle/>
        <a:p>
          <a:endParaRPr lang="sv-SE"/>
        </a:p>
      </dgm:t>
    </dgm:pt>
    <dgm:pt modelId="{699F0ECC-CAC4-3C46-86DA-894A0685EDF4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Forsknäckarna i Ekorrsele AB </a:t>
          </a:r>
        </a:p>
      </dgm:t>
    </dgm:pt>
    <dgm:pt modelId="{DC416F12-7548-074B-8F29-94FD9FF293F2}" type="parTrans" cxnId="{A2AA2DC1-896E-B542-B08F-B9D5BE6D2A63}">
      <dgm:prSet/>
      <dgm:spPr/>
      <dgm:t>
        <a:bodyPr/>
        <a:lstStyle/>
        <a:p>
          <a:endParaRPr lang="sv-SE"/>
        </a:p>
      </dgm:t>
    </dgm:pt>
    <dgm:pt modelId="{282A6609-4017-7141-A055-920D8A67B5D4}" type="sibTrans" cxnId="{A2AA2DC1-896E-B542-B08F-B9D5BE6D2A63}">
      <dgm:prSet/>
      <dgm:spPr/>
      <dgm:t>
        <a:bodyPr/>
        <a:lstStyle/>
        <a:p>
          <a:endParaRPr lang="sv-SE"/>
        </a:p>
      </dgm:t>
    </dgm:pt>
    <dgm:pt modelId="{DFFF6BB4-4284-D14D-8B00-4CB214B9643D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 err="1">
              <a:solidFill>
                <a:schemeClr val="tx1"/>
              </a:solidFill>
            </a:rPr>
            <a:t>First</a:t>
          </a:r>
          <a:r>
            <a:rPr lang="sv-SE">
              <a:solidFill>
                <a:schemeClr val="tx1"/>
              </a:solidFill>
            </a:rPr>
            <a:t> Camp </a:t>
          </a:r>
          <a:r>
            <a:rPr lang="sv-SE" err="1">
              <a:solidFill>
                <a:schemeClr val="tx1"/>
              </a:solidFill>
            </a:rPr>
            <a:t>Ansia</a:t>
          </a:r>
          <a:endParaRPr lang="sv-SE">
            <a:solidFill>
              <a:schemeClr val="tx1"/>
            </a:solidFill>
          </a:endParaRPr>
        </a:p>
      </dgm:t>
    </dgm:pt>
    <dgm:pt modelId="{85580B7B-6085-1746-8563-211125D8B40F}" type="parTrans" cxnId="{EBC76D6B-CBA8-E842-AF18-FDC3D39A2248}">
      <dgm:prSet/>
      <dgm:spPr/>
      <dgm:t>
        <a:bodyPr/>
        <a:lstStyle/>
        <a:p>
          <a:endParaRPr lang="sv-SE"/>
        </a:p>
      </dgm:t>
    </dgm:pt>
    <dgm:pt modelId="{D3CDC3EB-7925-604B-9CD4-446BF5F53FB8}" type="sibTrans" cxnId="{EBC76D6B-CBA8-E842-AF18-FDC3D39A2248}">
      <dgm:prSet/>
      <dgm:spPr/>
      <dgm:t>
        <a:bodyPr/>
        <a:lstStyle/>
        <a:p>
          <a:endParaRPr lang="sv-SE"/>
        </a:p>
      </dgm:t>
    </dgm:pt>
    <dgm:pt modelId="{0CB63ECC-98D8-F34C-8399-697A69BA4914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Franklins Fastighetsservice </a:t>
          </a:r>
        </a:p>
      </dgm:t>
    </dgm:pt>
    <dgm:pt modelId="{36811301-551B-0449-B07F-579BD6DBBD1D}" type="parTrans" cxnId="{C76BEADC-2801-F745-B172-E2DBD41FFD40}">
      <dgm:prSet/>
      <dgm:spPr/>
      <dgm:t>
        <a:bodyPr/>
        <a:lstStyle/>
        <a:p>
          <a:endParaRPr lang="sv-SE"/>
        </a:p>
      </dgm:t>
    </dgm:pt>
    <dgm:pt modelId="{0E891C5F-4C34-A040-85D4-EE5E48EC5CA4}" type="sibTrans" cxnId="{C76BEADC-2801-F745-B172-E2DBD41FFD40}">
      <dgm:prSet/>
      <dgm:spPr/>
      <dgm:t>
        <a:bodyPr/>
        <a:lstStyle/>
        <a:p>
          <a:endParaRPr lang="sv-SE"/>
        </a:p>
      </dgm:t>
    </dgm:pt>
    <dgm:pt modelId="{16A16EFC-7354-1E48-B11B-3E9DBC59F6B0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Camp </a:t>
          </a:r>
          <a:r>
            <a:rPr lang="sv-SE" err="1">
              <a:solidFill>
                <a:schemeClr val="tx1"/>
              </a:solidFill>
            </a:rPr>
            <a:t>Braber</a:t>
          </a:r>
          <a:r>
            <a:rPr lang="sv-SE">
              <a:solidFill>
                <a:schemeClr val="tx1"/>
              </a:solidFill>
            </a:rPr>
            <a:t> </a:t>
          </a:r>
        </a:p>
      </dgm:t>
    </dgm:pt>
    <dgm:pt modelId="{F15E3386-E31C-7B4D-A63D-CF10160B7833}" type="parTrans" cxnId="{D3DE1F3B-5AF4-F949-BA97-B9209A52D5E0}">
      <dgm:prSet/>
      <dgm:spPr/>
      <dgm:t>
        <a:bodyPr/>
        <a:lstStyle/>
        <a:p>
          <a:endParaRPr lang="sv-SE"/>
        </a:p>
      </dgm:t>
    </dgm:pt>
    <dgm:pt modelId="{31EDD71A-E4D5-1245-A519-90DC9B509EA4}" type="sibTrans" cxnId="{D3DE1F3B-5AF4-F949-BA97-B9209A52D5E0}">
      <dgm:prSet/>
      <dgm:spPr/>
      <dgm:t>
        <a:bodyPr/>
        <a:lstStyle/>
        <a:p>
          <a:endParaRPr lang="sv-SE"/>
        </a:p>
      </dgm:t>
    </dgm:pt>
    <dgm:pt modelId="{DF03CB28-5FEC-BC49-9103-F5A92B1C897C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Granö Beckasin AB </a:t>
          </a:r>
        </a:p>
      </dgm:t>
    </dgm:pt>
    <dgm:pt modelId="{CF24F766-9E40-D644-92F2-26C9649816DE}" type="parTrans" cxnId="{7311A968-4254-0848-A925-7E3EB792604B}">
      <dgm:prSet/>
      <dgm:spPr/>
      <dgm:t>
        <a:bodyPr/>
        <a:lstStyle/>
        <a:p>
          <a:endParaRPr lang="sv-SE"/>
        </a:p>
      </dgm:t>
    </dgm:pt>
    <dgm:pt modelId="{9EABE6EC-5AAC-7D40-8562-3F532CAB281A}" type="sibTrans" cxnId="{7311A968-4254-0848-A925-7E3EB792604B}">
      <dgm:prSet/>
      <dgm:spPr/>
      <dgm:t>
        <a:bodyPr/>
        <a:lstStyle/>
        <a:p>
          <a:endParaRPr lang="sv-SE"/>
        </a:p>
      </dgm:t>
    </dgm:pt>
    <dgm:pt modelId="{EB095960-0830-5C4F-B4EC-C63E3F2921B5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Göstas Buss i Umeå AB </a:t>
          </a:r>
        </a:p>
      </dgm:t>
    </dgm:pt>
    <dgm:pt modelId="{6130A34A-E1CE-E340-9F8C-056F51922A24}" type="parTrans" cxnId="{117B3282-6065-EF4F-9C2D-ED65A48E3EF5}">
      <dgm:prSet/>
      <dgm:spPr/>
      <dgm:t>
        <a:bodyPr/>
        <a:lstStyle/>
        <a:p>
          <a:endParaRPr lang="sv-SE"/>
        </a:p>
      </dgm:t>
    </dgm:pt>
    <dgm:pt modelId="{57783296-9BD1-A346-9636-40EE2E08B2C1}" type="sibTrans" cxnId="{117B3282-6065-EF4F-9C2D-ED65A48E3EF5}">
      <dgm:prSet/>
      <dgm:spPr/>
      <dgm:t>
        <a:bodyPr/>
        <a:lstStyle/>
        <a:p>
          <a:endParaRPr lang="sv-SE"/>
        </a:p>
      </dgm:t>
    </dgm:pt>
    <dgm:pt modelId="{36ABB545-209C-F244-B17E-B602971DCD4D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Horses of Taiga AB </a:t>
          </a:r>
        </a:p>
      </dgm:t>
    </dgm:pt>
    <dgm:pt modelId="{DA00E54A-04A6-FE4C-ABFC-501308015B4B}" type="parTrans" cxnId="{0C0B4F70-AA55-7D4A-AE1C-6CCFF0624F91}">
      <dgm:prSet/>
      <dgm:spPr/>
      <dgm:t>
        <a:bodyPr/>
        <a:lstStyle/>
        <a:p>
          <a:endParaRPr lang="sv-SE"/>
        </a:p>
      </dgm:t>
    </dgm:pt>
    <dgm:pt modelId="{98144403-0685-EC4C-832D-6780AB425229}" type="sibTrans" cxnId="{0C0B4F70-AA55-7D4A-AE1C-6CCFF0624F91}">
      <dgm:prSet/>
      <dgm:spPr/>
      <dgm:t>
        <a:bodyPr/>
        <a:lstStyle/>
        <a:p>
          <a:endParaRPr lang="sv-SE"/>
        </a:p>
      </dgm:t>
    </dgm:pt>
    <dgm:pt modelId="{3F3C05FF-D207-9D41-BBAE-F486148FD15A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Hotell Lappland AB </a:t>
          </a:r>
        </a:p>
      </dgm:t>
    </dgm:pt>
    <dgm:pt modelId="{73033D43-D66E-BB46-B3B3-7B6DEAF53ED9}" type="parTrans" cxnId="{24E2950A-14D6-0148-8E46-35215275895D}">
      <dgm:prSet/>
      <dgm:spPr/>
      <dgm:t>
        <a:bodyPr/>
        <a:lstStyle/>
        <a:p>
          <a:endParaRPr lang="sv-SE"/>
        </a:p>
      </dgm:t>
    </dgm:pt>
    <dgm:pt modelId="{8D27FFF2-ED18-354C-8691-DD61068D8745}" type="sibTrans" cxnId="{24E2950A-14D6-0148-8E46-35215275895D}">
      <dgm:prSet/>
      <dgm:spPr/>
      <dgm:t>
        <a:bodyPr/>
        <a:lstStyle/>
        <a:p>
          <a:endParaRPr lang="sv-SE"/>
        </a:p>
      </dgm:t>
    </dgm:pt>
    <dgm:pt modelId="{0FC8E413-038E-084E-AE08-370462AA56AB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Kronlund Kursgård</a:t>
          </a:r>
        </a:p>
      </dgm:t>
    </dgm:pt>
    <dgm:pt modelId="{4DBA1259-BBA4-9043-83A6-62589BB26F4B}" type="parTrans" cxnId="{E4959280-AE23-B040-80DF-F3943B98A1EE}">
      <dgm:prSet/>
      <dgm:spPr/>
      <dgm:t>
        <a:bodyPr/>
        <a:lstStyle/>
        <a:p>
          <a:endParaRPr lang="sv-SE"/>
        </a:p>
      </dgm:t>
    </dgm:pt>
    <dgm:pt modelId="{87BBF856-1A7E-9040-9C6A-71622AF9C23B}" type="sibTrans" cxnId="{E4959280-AE23-B040-80DF-F3943B98A1EE}">
      <dgm:prSet/>
      <dgm:spPr/>
      <dgm:t>
        <a:bodyPr/>
        <a:lstStyle/>
        <a:p>
          <a:endParaRPr lang="sv-SE"/>
        </a:p>
      </dgm:t>
    </dgm:pt>
    <dgm:pt modelId="{3653156D-EC2F-5E41-BF97-E73F78C49859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 err="1">
              <a:solidFill>
                <a:schemeClr val="tx1"/>
              </a:solidFill>
            </a:rPr>
            <a:t>Lapland</a:t>
          </a:r>
          <a:r>
            <a:rPr lang="sv-SE">
              <a:solidFill>
                <a:schemeClr val="tx1"/>
              </a:solidFill>
            </a:rPr>
            <a:t> </a:t>
          </a:r>
          <a:r>
            <a:rPr lang="sv-SE" err="1">
              <a:solidFill>
                <a:schemeClr val="tx1"/>
              </a:solidFill>
            </a:rPr>
            <a:t>Adventures</a:t>
          </a:r>
          <a:r>
            <a:rPr lang="sv-SE">
              <a:solidFill>
                <a:schemeClr val="tx1"/>
              </a:solidFill>
            </a:rPr>
            <a:t> </a:t>
          </a:r>
        </a:p>
      </dgm:t>
    </dgm:pt>
    <dgm:pt modelId="{EB2940E8-F0D0-0D45-BD9D-30E909079408}" type="parTrans" cxnId="{9D9D3A1B-9E93-6841-B1D5-DEF5B4AE4890}">
      <dgm:prSet/>
      <dgm:spPr/>
      <dgm:t>
        <a:bodyPr/>
        <a:lstStyle/>
        <a:p>
          <a:endParaRPr lang="sv-SE"/>
        </a:p>
      </dgm:t>
    </dgm:pt>
    <dgm:pt modelId="{D8BE3949-2177-3949-8747-0EB403782E25}" type="sibTrans" cxnId="{9D9D3A1B-9E93-6841-B1D5-DEF5B4AE4890}">
      <dgm:prSet/>
      <dgm:spPr/>
      <dgm:t>
        <a:bodyPr/>
        <a:lstStyle/>
        <a:p>
          <a:endParaRPr lang="sv-SE"/>
        </a:p>
      </dgm:t>
    </dgm:pt>
    <dgm:pt modelId="{5CAAFF48-1A68-5B4A-B981-B40791A22DB8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 err="1">
              <a:solidFill>
                <a:schemeClr val="tx1"/>
              </a:solidFill>
            </a:rPr>
            <a:t>Laplandtime</a:t>
          </a:r>
          <a:r>
            <a:rPr lang="sv-SE">
              <a:solidFill>
                <a:schemeClr val="tx1"/>
              </a:solidFill>
            </a:rPr>
            <a:t> </a:t>
          </a:r>
        </a:p>
      </dgm:t>
    </dgm:pt>
    <dgm:pt modelId="{130F1A9C-E226-3944-A888-D39DF09FFDC2}" type="parTrans" cxnId="{DCC680B5-8D77-6A4A-A47E-8AAAC686D10A}">
      <dgm:prSet/>
      <dgm:spPr/>
      <dgm:t>
        <a:bodyPr/>
        <a:lstStyle/>
        <a:p>
          <a:endParaRPr lang="sv-SE"/>
        </a:p>
      </dgm:t>
    </dgm:pt>
    <dgm:pt modelId="{6F529DB4-E93F-1347-B049-41C39A11B61E}" type="sibTrans" cxnId="{DCC680B5-8D77-6A4A-A47E-8AAAC686D10A}">
      <dgm:prSet/>
      <dgm:spPr/>
      <dgm:t>
        <a:bodyPr/>
        <a:lstStyle/>
        <a:p>
          <a:endParaRPr lang="sv-SE"/>
        </a:p>
      </dgm:t>
    </dgm:pt>
    <dgm:pt modelId="{D9C29C2C-6F78-6048-82EB-47772AD8F06D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Lycksele Airport AB </a:t>
          </a:r>
        </a:p>
      </dgm:t>
    </dgm:pt>
    <dgm:pt modelId="{C317EAEA-6449-D242-8E03-CF152167BB0E}" type="parTrans" cxnId="{7580AF91-82D8-0F49-B47A-D5FDC47E4C50}">
      <dgm:prSet/>
      <dgm:spPr/>
      <dgm:t>
        <a:bodyPr/>
        <a:lstStyle/>
        <a:p>
          <a:endParaRPr lang="sv-SE"/>
        </a:p>
      </dgm:t>
    </dgm:pt>
    <dgm:pt modelId="{4882F1E8-F3DB-074D-B85D-85167E1B4BFF}" type="sibTrans" cxnId="{7580AF91-82D8-0F49-B47A-D5FDC47E4C50}">
      <dgm:prSet/>
      <dgm:spPr/>
      <dgm:t>
        <a:bodyPr/>
        <a:lstStyle/>
        <a:p>
          <a:endParaRPr lang="sv-SE"/>
        </a:p>
      </dgm:t>
    </dgm:pt>
    <dgm:pt modelId="{C47EB322-BDA1-7845-8C0A-07D7176DC63D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Lycksele Djurpark AB </a:t>
          </a:r>
        </a:p>
      </dgm:t>
    </dgm:pt>
    <dgm:pt modelId="{FCBE02BC-3F98-9048-B2FD-84943F722981}" type="parTrans" cxnId="{7D38E9F1-5BC9-DF4A-9DFD-49A3BC182028}">
      <dgm:prSet/>
      <dgm:spPr/>
      <dgm:t>
        <a:bodyPr/>
        <a:lstStyle/>
        <a:p>
          <a:endParaRPr lang="sv-SE"/>
        </a:p>
      </dgm:t>
    </dgm:pt>
    <dgm:pt modelId="{00E7808C-01A6-164B-9DF8-B7D3A8F80210}" type="sibTrans" cxnId="{7D38E9F1-5BC9-DF4A-9DFD-49A3BC182028}">
      <dgm:prSet/>
      <dgm:spPr/>
      <dgm:t>
        <a:bodyPr/>
        <a:lstStyle/>
        <a:p>
          <a:endParaRPr lang="sv-SE"/>
        </a:p>
      </dgm:t>
    </dgm:pt>
    <dgm:pt modelId="{72F99471-6D74-BD45-9922-DE8BEA10DDF6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Ansia Badpark </a:t>
          </a:r>
        </a:p>
      </dgm:t>
    </dgm:pt>
    <dgm:pt modelId="{CDD3D377-2D6A-3247-AC5D-8CDF42D81A3F}" type="parTrans" cxnId="{4E8A61A7-189B-5F42-8B59-CF28193AE831}">
      <dgm:prSet/>
      <dgm:spPr/>
      <dgm:t>
        <a:bodyPr/>
        <a:lstStyle/>
        <a:p>
          <a:endParaRPr lang="sv-SE"/>
        </a:p>
      </dgm:t>
    </dgm:pt>
    <dgm:pt modelId="{7770C375-A697-0F46-8A6C-69F97BFA0559}" type="sibTrans" cxnId="{4E8A61A7-189B-5F42-8B59-CF28193AE831}">
      <dgm:prSet/>
      <dgm:spPr/>
      <dgm:t>
        <a:bodyPr/>
        <a:lstStyle/>
        <a:p>
          <a:endParaRPr lang="sv-SE"/>
        </a:p>
      </dgm:t>
    </dgm:pt>
    <dgm:pt modelId="{A23CF309-C41A-A845-99D4-0C34CCC8A9C8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Lönås Intresseförening </a:t>
          </a:r>
        </a:p>
      </dgm:t>
    </dgm:pt>
    <dgm:pt modelId="{D8A21005-ABF5-BE48-BA32-76C0DB4963C3}" type="parTrans" cxnId="{46EEE4E3-2967-E44F-8215-2371BBD5D886}">
      <dgm:prSet/>
      <dgm:spPr/>
      <dgm:t>
        <a:bodyPr/>
        <a:lstStyle/>
        <a:p>
          <a:endParaRPr lang="sv-SE"/>
        </a:p>
      </dgm:t>
    </dgm:pt>
    <dgm:pt modelId="{C8F31829-4F13-6D4C-A817-70FA9EA98FBD}" type="sibTrans" cxnId="{46EEE4E3-2967-E44F-8215-2371BBD5D886}">
      <dgm:prSet/>
      <dgm:spPr/>
      <dgm:t>
        <a:bodyPr/>
        <a:lstStyle/>
        <a:p>
          <a:endParaRPr lang="sv-SE"/>
        </a:p>
      </dgm:t>
    </dgm:pt>
    <dgm:pt modelId="{EA22EFCD-E794-5843-A615-1ECA3699B2FC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Marklund Mäkleri </a:t>
          </a:r>
        </a:p>
      </dgm:t>
    </dgm:pt>
    <dgm:pt modelId="{F6C53071-052D-0B47-AB7D-BDA1C4D81423}" type="parTrans" cxnId="{8D8914C4-253D-994B-878F-DD4187C2B381}">
      <dgm:prSet/>
      <dgm:spPr/>
      <dgm:t>
        <a:bodyPr/>
        <a:lstStyle/>
        <a:p>
          <a:endParaRPr lang="sv-SE"/>
        </a:p>
      </dgm:t>
    </dgm:pt>
    <dgm:pt modelId="{ECBD6EC1-28DD-154B-8716-153D6BBBB65A}" type="sibTrans" cxnId="{8D8914C4-253D-994B-878F-DD4187C2B381}">
      <dgm:prSet/>
      <dgm:spPr/>
      <dgm:t>
        <a:bodyPr/>
        <a:lstStyle/>
        <a:p>
          <a:endParaRPr lang="sv-SE"/>
        </a:p>
      </dgm:t>
    </dgm:pt>
    <dgm:pt modelId="{3B7F94D4-8919-234A-9BF4-192593773829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Marsfjäll Mountain Lodge AB </a:t>
          </a:r>
        </a:p>
      </dgm:t>
    </dgm:pt>
    <dgm:pt modelId="{EDB7220F-7CAB-754F-A090-34B2A5C4AB93}" type="parTrans" cxnId="{05C536AB-F2C0-2849-96B6-3011CB4A85D9}">
      <dgm:prSet/>
      <dgm:spPr/>
      <dgm:t>
        <a:bodyPr/>
        <a:lstStyle/>
        <a:p>
          <a:endParaRPr lang="sv-SE"/>
        </a:p>
      </dgm:t>
    </dgm:pt>
    <dgm:pt modelId="{B0626B3D-7227-B340-B650-FB3273ACA467}" type="sibTrans" cxnId="{05C536AB-F2C0-2849-96B6-3011CB4A85D9}">
      <dgm:prSet/>
      <dgm:spPr/>
      <dgm:t>
        <a:bodyPr/>
        <a:lstStyle/>
        <a:p>
          <a:endParaRPr lang="sv-SE"/>
        </a:p>
      </dgm:t>
    </dgm:pt>
    <dgm:pt modelId="{EE9E357B-5974-7947-A105-522ED3C989B0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Medlefors – Hotell &amp; Konferens </a:t>
          </a:r>
        </a:p>
      </dgm:t>
    </dgm:pt>
    <dgm:pt modelId="{08D4C507-2677-5D4E-AEA7-22DB8CB8D54B}" type="parTrans" cxnId="{C32C0817-C025-9F4B-8638-D5742575E879}">
      <dgm:prSet/>
      <dgm:spPr/>
      <dgm:t>
        <a:bodyPr/>
        <a:lstStyle/>
        <a:p>
          <a:endParaRPr lang="sv-SE"/>
        </a:p>
      </dgm:t>
    </dgm:pt>
    <dgm:pt modelId="{85592960-0C43-AC4D-BD78-3A3706837974}" type="sibTrans" cxnId="{C32C0817-C025-9F4B-8638-D5742575E879}">
      <dgm:prSet/>
      <dgm:spPr/>
      <dgm:t>
        <a:bodyPr/>
        <a:lstStyle/>
        <a:p>
          <a:endParaRPr lang="sv-SE"/>
        </a:p>
      </dgm:t>
    </dgm:pt>
    <dgm:pt modelId="{3F97496D-AB40-E94B-AF6B-94A744B918E3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MENI AB (Malå Energi och Industri AB) </a:t>
          </a:r>
        </a:p>
      </dgm:t>
    </dgm:pt>
    <dgm:pt modelId="{973006C2-9657-0E4C-BCC0-DDA7F15FE912}" type="parTrans" cxnId="{CF117B1E-BDBA-5541-BF07-227600845988}">
      <dgm:prSet/>
      <dgm:spPr/>
      <dgm:t>
        <a:bodyPr/>
        <a:lstStyle/>
        <a:p>
          <a:endParaRPr lang="sv-SE"/>
        </a:p>
      </dgm:t>
    </dgm:pt>
    <dgm:pt modelId="{750D5907-0034-9E4D-A56F-24304744EDB7}" type="sibTrans" cxnId="{CF117B1E-BDBA-5541-BF07-227600845988}">
      <dgm:prSet/>
      <dgm:spPr/>
      <dgm:t>
        <a:bodyPr/>
        <a:lstStyle/>
        <a:p>
          <a:endParaRPr lang="sv-SE"/>
        </a:p>
      </dgm:t>
    </dgm:pt>
    <dgm:pt modelId="{C310518F-68B6-C84A-B0C2-C91E2EA0F2AF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Nordic Eco Care AB </a:t>
          </a:r>
        </a:p>
      </dgm:t>
    </dgm:pt>
    <dgm:pt modelId="{F66DE42A-A71B-A34D-88BD-C7115E60DFFD}" type="parTrans" cxnId="{0796B81D-433E-764A-9E05-A25926589E8D}">
      <dgm:prSet/>
      <dgm:spPr/>
      <dgm:t>
        <a:bodyPr/>
        <a:lstStyle/>
        <a:p>
          <a:endParaRPr lang="sv-SE"/>
        </a:p>
      </dgm:t>
    </dgm:pt>
    <dgm:pt modelId="{C81EFD7C-4433-6644-AC8D-9DC7619F6F34}" type="sibTrans" cxnId="{0796B81D-433E-764A-9E05-A25926589E8D}">
      <dgm:prSet/>
      <dgm:spPr/>
      <dgm:t>
        <a:bodyPr/>
        <a:lstStyle/>
        <a:p>
          <a:endParaRPr lang="sv-SE"/>
        </a:p>
      </dgm:t>
    </dgm:pt>
    <dgm:pt modelId="{A840AF65-E636-C648-93BF-115AD5182A80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Norsjö Big </a:t>
          </a:r>
          <a:r>
            <a:rPr lang="sv-SE" err="1">
              <a:solidFill>
                <a:schemeClr val="tx1"/>
              </a:solidFill>
            </a:rPr>
            <a:t>Pike</a:t>
          </a:r>
          <a:r>
            <a:rPr lang="sv-SE">
              <a:solidFill>
                <a:schemeClr val="tx1"/>
              </a:solidFill>
            </a:rPr>
            <a:t> </a:t>
          </a:r>
        </a:p>
      </dgm:t>
    </dgm:pt>
    <dgm:pt modelId="{1110D1E8-B3E8-8649-B65C-904C62781182}" type="parTrans" cxnId="{B4F8D79A-1047-BC4F-B35E-D17D1B5546B4}">
      <dgm:prSet/>
      <dgm:spPr/>
      <dgm:t>
        <a:bodyPr/>
        <a:lstStyle/>
        <a:p>
          <a:endParaRPr lang="sv-SE"/>
        </a:p>
      </dgm:t>
    </dgm:pt>
    <dgm:pt modelId="{7EA9C40E-223A-DB45-9B8B-C7B47D017709}" type="sibTrans" cxnId="{B4F8D79A-1047-BC4F-B35E-D17D1B5546B4}">
      <dgm:prSet/>
      <dgm:spPr/>
      <dgm:t>
        <a:bodyPr/>
        <a:lstStyle/>
        <a:p>
          <a:endParaRPr lang="sv-SE"/>
        </a:p>
      </dgm:t>
    </dgm:pt>
    <dgm:pt modelId="{362394B5-A291-FB41-ABCB-4B9930DFF0CC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 err="1">
              <a:solidFill>
                <a:schemeClr val="tx1"/>
              </a:solidFill>
            </a:rPr>
            <a:t>Openlappland</a:t>
          </a:r>
          <a:r>
            <a:rPr lang="sv-SE">
              <a:solidFill>
                <a:schemeClr val="tx1"/>
              </a:solidFill>
            </a:rPr>
            <a:t> </a:t>
          </a:r>
        </a:p>
      </dgm:t>
    </dgm:pt>
    <dgm:pt modelId="{5E8DB0C3-ECDC-714B-A03C-07E3E145F623}" type="parTrans" cxnId="{9702B560-EBD1-F140-B58E-D30BB88821FC}">
      <dgm:prSet/>
      <dgm:spPr/>
      <dgm:t>
        <a:bodyPr/>
        <a:lstStyle/>
        <a:p>
          <a:endParaRPr lang="sv-SE"/>
        </a:p>
      </dgm:t>
    </dgm:pt>
    <dgm:pt modelId="{60E4D25E-1B32-014B-BF1F-437CA9E0F134}" type="sibTrans" cxnId="{9702B560-EBD1-F140-B58E-D30BB88821FC}">
      <dgm:prSet/>
      <dgm:spPr/>
      <dgm:t>
        <a:bodyPr/>
        <a:lstStyle/>
        <a:p>
          <a:endParaRPr lang="sv-SE"/>
        </a:p>
      </dgm:t>
    </dgm:pt>
    <dgm:pt modelId="{E34D4B5A-F7C9-1549-8B9C-2065CAD76FEF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Paws </a:t>
          </a:r>
          <a:r>
            <a:rPr lang="sv-SE" err="1">
              <a:solidFill>
                <a:schemeClr val="tx1"/>
              </a:solidFill>
            </a:rPr>
            <a:t>of</a:t>
          </a:r>
          <a:r>
            <a:rPr lang="sv-SE">
              <a:solidFill>
                <a:schemeClr val="tx1"/>
              </a:solidFill>
            </a:rPr>
            <a:t> Björnlund </a:t>
          </a:r>
        </a:p>
      </dgm:t>
    </dgm:pt>
    <dgm:pt modelId="{D03C7AB1-A153-BC43-AD85-79E97BBDFB9E}" type="parTrans" cxnId="{2C65A56B-A7A4-2342-A69A-4B9F8453FAF7}">
      <dgm:prSet/>
      <dgm:spPr/>
      <dgm:t>
        <a:bodyPr/>
        <a:lstStyle/>
        <a:p>
          <a:endParaRPr lang="sv-SE"/>
        </a:p>
      </dgm:t>
    </dgm:pt>
    <dgm:pt modelId="{B09B6E0E-57C4-4D4D-A855-4C4BE03945B0}" type="sibTrans" cxnId="{2C65A56B-A7A4-2342-A69A-4B9F8453FAF7}">
      <dgm:prSet/>
      <dgm:spPr/>
      <dgm:t>
        <a:bodyPr/>
        <a:lstStyle/>
        <a:p>
          <a:endParaRPr lang="sv-SE"/>
        </a:p>
      </dgm:t>
    </dgm:pt>
    <dgm:pt modelId="{8B653254-3397-2240-BE49-5267049B29A4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Fridfulla Rännudden AB </a:t>
          </a:r>
        </a:p>
      </dgm:t>
    </dgm:pt>
    <dgm:pt modelId="{B97E06E0-7C79-134D-8562-6B715B002D18}" type="parTrans" cxnId="{E618AC46-5B7C-8C41-8CC8-58407C400907}">
      <dgm:prSet/>
      <dgm:spPr/>
      <dgm:t>
        <a:bodyPr/>
        <a:lstStyle/>
        <a:p>
          <a:endParaRPr lang="sv-SE"/>
        </a:p>
      </dgm:t>
    </dgm:pt>
    <dgm:pt modelId="{40759C15-049F-5247-8B3E-38612177F836}" type="sibTrans" cxnId="{E618AC46-5B7C-8C41-8CC8-58407C400907}">
      <dgm:prSet/>
      <dgm:spPr/>
      <dgm:t>
        <a:bodyPr/>
        <a:lstStyle/>
        <a:p>
          <a:endParaRPr lang="sv-SE"/>
        </a:p>
      </dgm:t>
    </dgm:pt>
    <dgm:pt modelId="{27F52117-EB3E-CC4E-85FD-EA0B4B6FDEB5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Skellefteå Museum AB </a:t>
          </a:r>
        </a:p>
      </dgm:t>
    </dgm:pt>
    <dgm:pt modelId="{9227FEB1-B8DC-8C4C-8224-7B5F53FDB9EF}" type="parTrans" cxnId="{17F29066-3AD2-234A-BB15-2FFC06175160}">
      <dgm:prSet/>
      <dgm:spPr/>
      <dgm:t>
        <a:bodyPr/>
        <a:lstStyle/>
        <a:p>
          <a:endParaRPr lang="sv-SE"/>
        </a:p>
      </dgm:t>
    </dgm:pt>
    <dgm:pt modelId="{49C49D25-F53E-3C41-81EF-53E6D311E427}" type="sibTrans" cxnId="{17F29066-3AD2-234A-BB15-2FFC06175160}">
      <dgm:prSet/>
      <dgm:spPr/>
      <dgm:t>
        <a:bodyPr/>
        <a:lstStyle/>
        <a:p>
          <a:endParaRPr lang="sv-SE"/>
        </a:p>
      </dgm:t>
    </dgm:pt>
    <dgm:pt modelId="{70930DA3-D95A-D347-99E8-95AE40737273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Skogs- och samemuseet i Lycksele AB </a:t>
          </a:r>
        </a:p>
      </dgm:t>
    </dgm:pt>
    <dgm:pt modelId="{4241D25D-8C6E-0946-ADD0-881EF5297895}" type="parTrans" cxnId="{663CF2F8-B03E-654F-AD2E-7631670899A0}">
      <dgm:prSet/>
      <dgm:spPr/>
      <dgm:t>
        <a:bodyPr/>
        <a:lstStyle/>
        <a:p>
          <a:endParaRPr lang="sv-SE"/>
        </a:p>
      </dgm:t>
    </dgm:pt>
    <dgm:pt modelId="{16F6D7BD-ED76-0048-A509-CE85F9212A5B}" type="sibTrans" cxnId="{663CF2F8-B03E-654F-AD2E-7631670899A0}">
      <dgm:prSet/>
      <dgm:spPr/>
      <dgm:t>
        <a:bodyPr/>
        <a:lstStyle/>
        <a:p>
          <a:endParaRPr lang="sv-SE"/>
        </a:p>
      </dgm:t>
    </dgm:pt>
    <dgm:pt modelId="{C1B7D0A6-5C8F-784F-B6FC-38A11997ABFB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Tiljan AB </a:t>
          </a:r>
        </a:p>
      </dgm:t>
    </dgm:pt>
    <dgm:pt modelId="{C0104A6F-FF2D-5B4D-B332-5EE61423E6E7}" type="parTrans" cxnId="{23C33D37-4EBC-AA44-97C7-898D82AF915A}">
      <dgm:prSet/>
      <dgm:spPr/>
      <dgm:t>
        <a:bodyPr/>
        <a:lstStyle/>
        <a:p>
          <a:endParaRPr lang="sv-SE"/>
        </a:p>
      </dgm:t>
    </dgm:pt>
    <dgm:pt modelId="{0517DD9C-8B3C-9D4B-9C2D-26267E0D2818}" type="sibTrans" cxnId="{23C33D37-4EBC-AA44-97C7-898D82AF915A}">
      <dgm:prSet/>
      <dgm:spPr/>
      <dgm:t>
        <a:bodyPr/>
        <a:lstStyle/>
        <a:p>
          <a:endParaRPr lang="sv-SE"/>
        </a:p>
      </dgm:t>
    </dgm:pt>
    <dgm:pt modelId="{0C9E3AFD-08B3-4947-809B-F406C65BB414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Vildmarkscamp i Malå AB </a:t>
          </a:r>
        </a:p>
      </dgm:t>
    </dgm:pt>
    <dgm:pt modelId="{7424A9EE-CAE5-7149-800E-5C6C8331E867}" type="parTrans" cxnId="{A776649C-D60C-2044-992C-CA7191CF5E35}">
      <dgm:prSet/>
      <dgm:spPr/>
      <dgm:t>
        <a:bodyPr/>
        <a:lstStyle/>
        <a:p>
          <a:endParaRPr lang="sv-SE"/>
        </a:p>
      </dgm:t>
    </dgm:pt>
    <dgm:pt modelId="{BEABD5CF-E8F5-1B49-A808-3395587D854C}" type="sibTrans" cxnId="{A776649C-D60C-2044-992C-CA7191CF5E35}">
      <dgm:prSet/>
      <dgm:spPr/>
      <dgm:t>
        <a:bodyPr/>
        <a:lstStyle/>
        <a:p>
          <a:endParaRPr lang="sv-SE"/>
        </a:p>
      </dgm:t>
    </dgm:pt>
    <dgm:pt modelId="{E6D403EF-DEE4-464B-B03E-C4711CB89B82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Vindeln </a:t>
          </a:r>
          <a:br>
            <a:rPr lang="sv-SE">
              <a:solidFill>
                <a:schemeClr val="tx1"/>
              </a:solidFill>
            </a:rPr>
          </a:br>
          <a:r>
            <a:rPr lang="sv-SE">
              <a:solidFill>
                <a:schemeClr val="tx1"/>
              </a:solidFill>
            </a:rPr>
            <a:t>Taxiservice AB </a:t>
          </a:r>
        </a:p>
      </dgm:t>
    </dgm:pt>
    <dgm:pt modelId="{E0000463-9C11-7F43-A232-A89B5C0C0B87}" type="parTrans" cxnId="{D3B76DF8-5CCB-A349-8688-BFE3BC77B61D}">
      <dgm:prSet/>
      <dgm:spPr/>
      <dgm:t>
        <a:bodyPr/>
        <a:lstStyle/>
        <a:p>
          <a:endParaRPr lang="sv-SE"/>
        </a:p>
      </dgm:t>
    </dgm:pt>
    <dgm:pt modelId="{9BD275BC-407A-5543-AECB-A028B4EA11C6}" type="sibTrans" cxnId="{D3B76DF8-5CCB-A349-8688-BFE3BC77B61D}">
      <dgm:prSet/>
      <dgm:spPr/>
      <dgm:t>
        <a:bodyPr/>
        <a:lstStyle/>
        <a:p>
          <a:endParaRPr lang="sv-SE"/>
        </a:p>
      </dgm:t>
    </dgm:pt>
    <dgm:pt modelId="{A5AF5E48-A614-2B45-B2BB-DD7B5CBCE1A9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Vindelgallerian AB </a:t>
          </a:r>
        </a:p>
      </dgm:t>
    </dgm:pt>
    <dgm:pt modelId="{17A03856-BB52-5547-A0C1-09341427A620}" type="parTrans" cxnId="{4BD70632-6474-A846-B154-38DEA0D08722}">
      <dgm:prSet/>
      <dgm:spPr/>
      <dgm:t>
        <a:bodyPr/>
        <a:lstStyle/>
        <a:p>
          <a:endParaRPr lang="sv-SE"/>
        </a:p>
      </dgm:t>
    </dgm:pt>
    <dgm:pt modelId="{2771D4CE-47EB-E44D-924D-D680E0F87043}" type="sibTrans" cxnId="{4BD70632-6474-A846-B154-38DEA0D08722}">
      <dgm:prSet/>
      <dgm:spPr/>
      <dgm:t>
        <a:bodyPr/>
        <a:lstStyle/>
        <a:p>
          <a:endParaRPr lang="sv-SE"/>
        </a:p>
      </dgm:t>
    </dgm:pt>
    <dgm:pt modelId="{FD7BC1B2-2FFE-4B4E-A074-E2E9FD26639A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 err="1">
              <a:solidFill>
                <a:schemeClr val="tx1"/>
              </a:solidFill>
            </a:rPr>
            <a:t>Wild</a:t>
          </a:r>
          <a:r>
            <a:rPr lang="sv-SE">
              <a:solidFill>
                <a:schemeClr val="tx1"/>
              </a:solidFill>
            </a:rPr>
            <a:t> </a:t>
          </a:r>
          <a:r>
            <a:rPr lang="sv-SE" err="1">
              <a:solidFill>
                <a:schemeClr val="tx1"/>
              </a:solidFill>
            </a:rPr>
            <a:t>Lapland</a:t>
          </a:r>
          <a:r>
            <a:rPr lang="sv-SE">
              <a:solidFill>
                <a:schemeClr val="tx1"/>
              </a:solidFill>
            </a:rPr>
            <a:t> </a:t>
          </a:r>
        </a:p>
      </dgm:t>
    </dgm:pt>
    <dgm:pt modelId="{FC308A39-6EAC-814F-8AA4-46E8F5A40F3C}" type="parTrans" cxnId="{042D4EA0-DA8E-A344-8997-5C0E3323D343}">
      <dgm:prSet/>
      <dgm:spPr/>
      <dgm:t>
        <a:bodyPr/>
        <a:lstStyle/>
        <a:p>
          <a:endParaRPr lang="sv-SE"/>
        </a:p>
      </dgm:t>
    </dgm:pt>
    <dgm:pt modelId="{5E4831AB-2D5B-3A47-AA0D-B6E46DA38A01}" type="sibTrans" cxnId="{042D4EA0-DA8E-A344-8997-5C0E3323D343}">
      <dgm:prSet/>
      <dgm:spPr/>
      <dgm:t>
        <a:bodyPr/>
        <a:lstStyle/>
        <a:p>
          <a:endParaRPr lang="sv-SE"/>
        </a:p>
      </dgm:t>
    </dgm:pt>
    <dgm:pt modelId="{0F8C4AC8-A039-904E-82B2-BE9C820EEBBD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 err="1">
              <a:solidFill>
                <a:schemeClr val="tx1"/>
              </a:solidFill>
            </a:rPr>
            <a:t>Wild</a:t>
          </a:r>
          <a:r>
            <a:rPr lang="sv-SE">
              <a:solidFill>
                <a:schemeClr val="tx1"/>
              </a:solidFill>
            </a:rPr>
            <a:t> River AB </a:t>
          </a:r>
        </a:p>
      </dgm:t>
    </dgm:pt>
    <dgm:pt modelId="{34529E75-4AFD-534B-B67F-5955BB941662}" type="parTrans" cxnId="{A28981F4-82E1-8740-98B7-2C7FC5597F96}">
      <dgm:prSet/>
      <dgm:spPr/>
      <dgm:t>
        <a:bodyPr/>
        <a:lstStyle/>
        <a:p>
          <a:endParaRPr lang="sv-SE"/>
        </a:p>
      </dgm:t>
    </dgm:pt>
    <dgm:pt modelId="{8182216A-B4DA-F840-A7AF-16E5D651FFF5}" type="sibTrans" cxnId="{A28981F4-82E1-8740-98B7-2C7FC5597F96}">
      <dgm:prSet/>
      <dgm:spPr/>
      <dgm:t>
        <a:bodyPr/>
        <a:lstStyle/>
        <a:p>
          <a:endParaRPr lang="sv-SE"/>
        </a:p>
      </dgm:t>
    </dgm:pt>
    <dgm:pt modelId="{2FAAEBA3-592B-564B-ACC6-554136DB1873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en-US" err="1">
              <a:solidFill>
                <a:schemeClr val="tx1"/>
              </a:solidFill>
            </a:rPr>
            <a:t>Hotell</a:t>
          </a:r>
          <a:r>
            <a:rPr lang="en-US">
              <a:solidFill>
                <a:schemeClr val="tx1"/>
              </a:solidFill>
            </a:rPr>
            <a:t> </a:t>
          </a:r>
          <a:r>
            <a:rPr lang="en-US" err="1">
              <a:solidFill>
                <a:schemeClr val="tx1"/>
              </a:solidFill>
            </a:rPr>
            <a:t>Källan</a:t>
          </a:r>
          <a:r>
            <a:rPr lang="en-US">
              <a:solidFill>
                <a:schemeClr val="tx1"/>
              </a:solidFill>
            </a:rPr>
            <a:t> Spa &amp; </a:t>
          </a:r>
          <a:r>
            <a:rPr lang="en-US" err="1">
              <a:solidFill>
                <a:schemeClr val="tx1"/>
              </a:solidFill>
            </a:rPr>
            <a:t>Konferens</a:t>
          </a:r>
          <a:endParaRPr lang="sv-SE">
            <a:solidFill>
              <a:schemeClr val="tx1"/>
            </a:solidFill>
          </a:endParaRPr>
        </a:p>
      </dgm:t>
    </dgm:pt>
    <dgm:pt modelId="{D7042315-09F3-5849-8AB9-B63CE141D7F2}" type="parTrans" cxnId="{1040A183-E708-B648-90EE-574289A6D1BE}">
      <dgm:prSet/>
      <dgm:spPr/>
      <dgm:t>
        <a:bodyPr/>
        <a:lstStyle/>
        <a:p>
          <a:endParaRPr lang="sv-SE"/>
        </a:p>
      </dgm:t>
    </dgm:pt>
    <dgm:pt modelId="{22126A89-09FF-2E4C-B9B3-3A5B3FB6DD3D}" type="sibTrans" cxnId="{1040A183-E708-B648-90EE-574289A6D1BE}">
      <dgm:prSet/>
      <dgm:spPr/>
      <dgm:t>
        <a:bodyPr/>
        <a:lstStyle/>
        <a:p>
          <a:endParaRPr lang="sv-SE"/>
        </a:p>
      </dgm:t>
    </dgm:pt>
    <dgm:pt modelId="{1AF33ED1-5D54-3644-B13D-33BED81427C6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 err="1">
              <a:solidFill>
                <a:schemeClr val="tx1"/>
              </a:solidFill>
            </a:rPr>
            <a:t>Naturresort</a:t>
          </a:r>
          <a:r>
            <a:rPr lang="sv-SE">
              <a:solidFill>
                <a:schemeClr val="tx1"/>
              </a:solidFill>
            </a:rPr>
            <a:t> </a:t>
          </a:r>
          <a:r>
            <a:rPr lang="sv-SE" err="1">
              <a:solidFill>
                <a:schemeClr val="tx1"/>
              </a:solidFill>
            </a:rPr>
            <a:t>Homeyer</a:t>
          </a:r>
          <a:r>
            <a:rPr lang="sv-SE">
              <a:solidFill>
                <a:schemeClr val="tx1"/>
              </a:solidFill>
            </a:rPr>
            <a:t>  Änglagård</a:t>
          </a:r>
        </a:p>
      </dgm:t>
    </dgm:pt>
    <dgm:pt modelId="{F39729C2-AD4A-DE4C-ADFC-A98FBCAF5190}" type="parTrans" cxnId="{EB37D6D9-93CC-8D48-AD60-8AC56456F6DE}">
      <dgm:prSet/>
      <dgm:spPr/>
      <dgm:t>
        <a:bodyPr/>
        <a:lstStyle/>
        <a:p>
          <a:endParaRPr lang="sv-SE"/>
        </a:p>
      </dgm:t>
    </dgm:pt>
    <dgm:pt modelId="{E24F8620-4570-5C48-862A-A419D3EADA12}" type="sibTrans" cxnId="{EB37D6D9-93CC-8D48-AD60-8AC56456F6DE}">
      <dgm:prSet/>
      <dgm:spPr/>
      <dgm:t>
        <a:bodyPr/>
        <a:lstStyle/>
        <a:p>
          <a:endParaRPr lang="sv-SE"/>
        </a:p>
      </dgm:t>
    </dgm:pt>
    <dgm:pt modelId="{B691C514-CC5E-304B-A789-8AF68059129F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 err="1">
              <a:solidFill>
                <a:schemeClr val="tx1"/>
              </a:solidFill>
            </a:rPr>
            <a:t>Spruce</a:t>
          </a:r>
          <a:r>
            <a:rPr lang="sv-SE">
              <a:solidFill>
                <a:schemeClr val="tx1"/>
              </a:solidFill>
            </a:rPr>
            <a:t> Island </a:t>
          </a:r>
          <a:r>
            <a:rPr lang="sv-SE" err="1">
              <a:solidFill>
                <a:schemeClr val="tx1"/>
              </a:solidFill>
            </a:rPr>
            <a:t>Husky</a:t>
          </a:r>
          <a:endParaRPr lang="sv-SE">
            <a:solidFill>
              <a:schemeClr val="tx1"/>
            </a:solidFill>
          </a:endParaRPr>
        </a:p>
      </dgm:t>
    </dgm:pt>
    <dgm:pt modelId="{53D55232-17E1-0542-B42E-861C174D2B69}" type="parTrans" cxnId="{0BD00314-EE95-7840-8AB8-E39BD61A878F}">
      <dgm:prSet/>
      <dgm:spPr/>
      <dgm:t>
        <a:bodyPr/>
        <a:lstStyle/>
        <a:p>
          <a:endParaRPr lang="sv-SE"/>
        </a:p>
      </dgm:t>
    </dgm:pt>
    <dgm:pt modelId="{0FD02189-8EF4-1A48-B25D-2602950FD693}" type="sibTrans" cxnId="{0BD00314-EE95-7840-8AB8-E39BD61A878F}">
      <dgm:prSet/>
      <dgm:spPr/>
      <dgm:t>
        <a:bodyPr/>
        <a:lstStyle/>
        <a:p>
          <a:endParaRPr lang="sv-SE"/>
        </a:p>
      </dgm:t>
    </dgm:pt>
    <dgm:pt modelId="{0B18ED47-BE41-AA4E-9E78-C16C526F4D91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Åsele Camping</a:t>
          </a:r>
        </a:p>
      </dgm:t>
    </dgm:pt>
    <dgm:pt modelId="{FF33D8D4-049E-6543-8C42-50722299EF45}" type="parTrans" cxnId="{0CFA3FF2-4379-2144-9981-E5B828F0DD72}">
      <dgm:prSet/>
      <dgm:spPr/>
      <dgm:t>
        <a:bodyPr/>
        <a:lstStyle/>
        <a:p>
          <a:endParaRPr lang="sv-SE"/>
        </a:p>
      </dgm:t>
    </dgm:pt>
    <dgm:pt modelId="{9356E1CE-596D-2B49-901F-CE5C9167CF1F}" type="sibTrans" cxnId="{0CFA3FF2-4379-2144-9981-E5B828F0DD72}">
      <dgm:prSet/>
      <dgm:spPr/>
      <dgm:t>
        <a:bodyPr/>
        <a:lstStyle/>
        <a:p>
          <a:endParaRPr lang="sv-SE"/>
        </a:p>
      </dgm:t>
    </dgm:pt>
    <dgm:pt modelId="{FCE1735F-F253-A740-907F-ECC48985748B}">
      <dgm:prSet/>
      <dgm:spPr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sv-SE">
              <a:solidFill>
                <a:schemeClr val="tx1"/>
              </a:solidFill>
            </a:rPr>
            <a:t>Doro Camp</a:t>
          </a:r>
        </a:p>
      </dgm:t>
    </dgm:pt>
    <dgm:pt modelId="{389AE900-CEFF-1243-8C05-DE9A7390E8C2}" type="parTrans" cxnId="{CBDA4050-5071-6744-9315-B3FE5B28A5D4}">
      <dgm:prSet/>
      <dgm:spPr/>
      <dgm:t>
        <a:bodyPr/>
        <a:lstStyle/>
        <a:p>
          <a:endParaRPr lang="sv-SE"/>
        </a:p>
      </dgm:t>
    </dgm:pt>
    <dgm:pt modelId="{FC6E490A-1354-2746-BF4F-0D10CAB7E1B9}" type="sibTrans" cxnId="{CBDA4050-5071-6744-9315-B3FE5B28A5D4}">
      <dgm:prSet/>
      <dgm:spPr/>
      <dgm:t>
        <a:bodyPr/>
        <a:lstStyle/>
        <a:p>
          <a:endParaRPr lang="sv-SE"/>
        </a:p>
      </dgm:t>
    </dgm:pt>
    <dgm:pt modelId="{DAF802D7-FC6E-154F-B823-F703BD99C643}">
      <dgm:prSet phldrT="[Text]"/>
      <dgm:spPr/>
      <dgm:t>
        <a:bodyPr/>
        <a:lstStyle/>
        <a:p>
          <a:r>
            <a:rPr lang="sv-SE"/>
            <a:t>Norsjöbygdens Kulturleder</a:t>
          </a:r>
        </a:p>
      </dgm:t>
    </dgm:pt>
    <dgm:pt modelId="{1CB3E304-FB14-164F-8330-12C8847136E4}" type="parTrans" cxnId="{52B52CFC-0F90-D847-BD43-120CAAF8D03D}">
      <dgm:prSet/>
      <dgm:spPr/>
    </dgm:pt>
    <dgm:pt modelId="{71E210D7-E14D-0547-890C-125B995BC240}" type="sibTrans" cxnId="{52B52CFC-0F90-D847-BD43-120CAAF8D03D}">
      <dgm:prSet/>
      <dgm:spPr/>
    </dgm:pt>
    <dgm:pt modelId="{425573D9-1A83-7D4D-90D8-7D2F5352AD3E}" type="pres">
      <dgm:prSet presAssocID="{E3B7CFC8-B7D4-4F97-89B0-86B2CD6A56A8}" presName="diagram" presStyleCnt="0">
        <dgm:presLayoutVars>
          <dgm:dir/>
          <dgm:resizeHandles val="exact"/>
        </dgm:presLayoutVars>
      </dgm:prSet>
      <dgm:spPr/>
    </dgm:pt>
    <dgm:pt modelId="{2177C7CF-5F24-354D-BD9A-1253A836D374}" type="pres">
      <dgm:prSet presAssocID="{9675B4E4-41D6-BF4F-8BF4-CA12CB95E75D}" presName="node" presStyleLbl="node1" presStyleIdx="0" presStyleCnt="39">
        <dgm:presLayoutVars>
          <dgm:bulletEnabled val="1"/>
        </dgm:presLayoutVars>
      </dgm:prSet>
      <dgm:spPr/>
    </dgm:pt>
    <dgm:pt modelId="{DCF4D45A-E06F-284E-859D-59A48A2F9D2A}" type="pres">
      <dgm:prSet presAssocID="{FC79EA8F-3579-EC4B-A8E1-4C88C1DDF1FA}" presName="sibTrans" presStyleCnt="0"/>
      <dgm:spPr/>
    </dgm:pt>
    <dgm:pt modelId="{6A6FDC69-04AD-3841-B9BB-C448724773EC}" type="pres">
      <dgm:prSet presAssocID="{FCE1735F-F253-A740-907F-ECC48985748B}" presName="node" presStyleLbl="node1" presStyleIdx="1" presStyleCnt="39">
        <dgm:presLayoutVars>
          <dgm:bulletEnabled val="1"/>
        </dgm:presLayoutVars>
      </dgm:prSet>
      <dgm:spPr/>
    </dgm:pt>
    <dgm:pt modelId="{EE8C3498-5855-624B-AB78-0324F7DDFD62}" type="pres">
      <dgm:prSet presAssocID="{FC6E490A-1354-2746-BF4F-0D10CAB7E1B9}" presName="sibTrans" presStyleCnt="0"/>
      <dgm:spPr/>
    </dgm:pt>
    <dgm:pt modelId="{ACF96394-1AD8-3C4B-97BB-AA6720FEBD84}" type="pres">
      <dgm:prSet presAssocID="{699F0ECC-CAC4-3C46-86DA-894A0685EDF4}" presName="node" presStyleLbl="node1" presStyleIdx="2" presStyleCnt="39">
        <dgm:presLayoutVars>
          <dgm:bulletEnabled val="1"/>
        </dgm:presLayoutVars>
      </dgm:prSet>
      <dgm:spPr/>
    </dgm:pt>
    <dgm:pt modelId="{B3D011AF-D4DC-0046-8E21-A6D1D132286D}" type="pres">
      <dgm:prSet presAssocID="{282A6609-4017-7141-A055-920D8A67B5D4}" presName="sibTrans" presStyleCnt="0"/>
      <dgm:spPr/>
    </dgm:pt>
    <dgm:pt modelId="{77ABE96F-22AC-4646-9AC0-0784DC945AD5}" type="pres">
      <dgm:prSet presAssocID="{DFFF6BB4-4284-D14D-8B00-4CB214B9643D}" presName="node" presStyleLbl="node1" presStyleIdx="3" presStyleCnt="39">
        <dgm:presLayoutVars>
          <dgm:bulletEnabled val="1"/>
        </dgm:presLayoutVars>
      </dgm:prSet>
      <dgm:spPr/>
    </dgm:pt>
    <dgm:pt modelId="{E548CAA9-EDA9-054B-8269-6E5BD4E13F9E}" type="pres">
      <dgm:prSet presAssocID="{D3CDC3EB-7925-604B-9CD4-446BF5F53FB8}" presName="sibTrans" presStyleCnt="0"/>
      <dgm:spPr/>
    </dgm:pt>
    <dgm:pt modelId="{343FD529-B8AC-E74B-8797-F3A85AE255CC}" type="pres">
      <dgm:prSet presAssocID="{0CB63ECC-98D8-F34C-8399-697A69BA4914}" presName="node" presStyleLbl="node1" presStyleIdx="4" presStyleCnt="39">
        <dgm:presLayoutVars>
          <dgm:bulletEnabled val="1"/>
        </dgm:presLayoutVars>
      </dgm:prSet>
      <dgm:spPr/>
    </dgm:pt>
    <dgm:pt modelId="{D5FFE758-EF52-E14C-877B-EB9DD0CD91A2}" type="pres">
      <dgm:prSet presAssocID="{0E891C5F-4C34-A040-85D4-EE5E48EC5CA4}" presName="sibTrans" presStyleCnt="0"/>
      <dgm:spPr/>
    </dgm:pt>
    <dgm:pt modelId="{74DE0FE1-5225-7C42-B584-8EB55A3B6D0E}" type="pres">
      <dgm:prSet presAssocID="{16A16EFC-7354-1E48-B11B-3E9DBC59F6B0}" presName="node" presStyleLbl="node1" presStyleIdx="5" presStyleCnt="39">
        <dgm:presLayoutVars>
          <dgm:bulletEnabled val="1"/>
        </dgm:presLayoutVars>
      </dgm:prSet>
      <dgm:spPr/>
    </dgm:pt>
    <dgm:pt modelId="{5F75BA94-C492-E149-B5DE-8CB993269A4A}" type="pres">
      <dgm:prSet presAssocID="{31EDD71A-E4D5-1245-A519-90DC9B509EA4}" presName="sibTrans" presStyleCnt="0"/>
      <dgm:spPr/>
    </dgm:pt>
    <dgm:pt modelId="{0712E61C-2660-8949-BAB5-FA42563383E7}" type="pres">
      <dgm:prSet presAssocID="{DF03CB28-5FEC-BC49-9103-F5A92B1C897C}" presName="node" presStyleLbl="node1" presStyleIdx="6" presStyleCnt="39">
        <dgm:presLayoutVars>
          <dgm:bulletEnabled val="1"/>
        </dgm:presLayoutVars>
      </dgm:prSet>
      <dgm:spPr/>
    </dgm:pt>
    <dgm:pt modelId="{15A5242F-14EF-4C4E-BD1C-21BBA6968261}" type="pres">
      <dgm:prSet presAssocID="{9EABE6EC-5AAC-7D40-8562-3F532CAB281A}" presName="sibTrans" presStyleCnt="0"/>
      <dgm:spPr/>
    </dgm:pt>
    <dgm:pt modelId="{B236BEDF-8F74-4B4E-8FB6-46AEE3CD9CC5}" type="pres">
      <dgm:prSet presAssocID="{EB095960-0830-5C4F-B4EC-C63E3F2921B5}" presName="node" presStyleLbl="node1" presStyleIdx="7" presStyleCnt="39">
        <dgm:presLayoutVars>
          <dgm:bulletEnabled val="1"/>
        </dgm:presLayoutVars>
      </dgm:prSet>
      <dgm:spPr/>
    </dgm:pt>
    <dgm:pt modelId="{0DF16532-BF8E-AF49-91DD-EA684E5CC469}" type="pres">
      <dgm:prSet presAssocID="{57783296-9BD1-A346-9636-40EE2E08B2C1}" presName="sibTrans" presStyleCnt="0"/>
      <dgm:spPr/>
    </dgm:pt>
    <dgm:pt modelId="{A85CB6AD-C718-DC45-9611-CDAEDCFE83BB}" type="pres">
      <dgm:prSet presAssocID="{36ABB545-209C-F244-B17E-B602971DCD4D}" presName="node" presStyleLbl="node1" presStyleIdx="8" presStyleCnt="39">
        <dgm:presLayoutVars>
          <dgm:bulletEnabled val="1"/>
        </dgm:presLayoutVars>
      </dgm:prSet>
      <dgm:spPr/>
    </dgm:pt>
    <dgm:pt modelId="{21381FE5-025C-A64C-8228-0D73FEBFCF4B}" type="pres">
      <dgm:prSet presAssocID="{98144403-0685-EC4C-832D-6780AB425229}" presName="sibTrans" presStyleCnt="0"/>
      <dgm:spPr/>
    </dgm:pt>
    <dgm:pt modelId="{4D02F865-9A8C-FE4D-B5EB-3C3DE673B8BE}" type="pres">
      <dgm:prSet presAssocID="{3F3C05FF-D207-9D41-BBAE-F486148FD15A}" presName="node" presStyleLbl="node1" presStyleIdx="9" presStyleCnt="39">
        <dgm:presLayoutVars>
          <dgm:bulletEnabled val="1"/>
        </dgm:presLayoutVars>
      </dgm:prSet>
      <dgm:spPr/>
    </dgm:pt>
    <dgm:pt modelId="{B40B8D82-9937-094D-A7C1-6DCEB2EC4033}" type="pres">
      <dgm:prSet presAssocID="{8D27FFF2-ED18-354C-8691-DD61068D8745}" presName="sibTrans" presStyleCnt="0"/>
      <dgm:spPr/>
    </dgm:pt>
    <dgm:pt modelId="{D38FAEE0-FAEE-D748-BC21-851CA1A8F257}" type="pres">
      <dgm:prSet presAssocID="{2FAAEBA3-592B-564B-ACC6-554136DB1873}" presName="node" presStyleLbl="node1" presStyleIdx="10" presStyleCnt="39">
        <dgm:presLayoutVars>
          <dgm:bulletEnabled val="1"/>
        </dgm:presLayoutVars>
      </dgm:prSet>
      <dgm:spPr/>
    </dgm:pt>
    <dgm:pt modelId="{95B2F181-667F-4B4E-BA2D-2FC776943F88}" type="pres">
      <dgm:prSet presAssocID="{22126A89-09FF-2E4C-B9B3-3A5B3FB6DD3D}" presName="sibTrans" presStyleCnt="0"/>
      <dgm:spPr/>
    </dgm:pt>
    <dgm:pt modelId="{D668D260-CCBB-684C-882A-1142A9377D0D}" type="pres">
      <dgm:prSet presAssocID="{0FC8E413-038E-084E-AE08-370462AA56AB}" presName="node" presStyleLbl="node1" presStyleIdx="11" presStyleCnt="39">
        <dgm:presLayoutVars>
          <dgm:bulletEnabled val="1"/>
        </dgm:presLayoutVars>
      </dgm:prSet>
      <dgm:spPr/>
    </dgm:pt>
    <dgm:pt modelId="{49D74F29-5841-0848-A9E0-5B53A968B863}" type="pres">
      <dgm:prSet presAssocID="{87BBF856-1A7E-9040-9C6A-71622AF9C23B}" presName="sibTrans" presStyleCnt="0"/>
      <dgm:spPr/>
    </dgm:pt>
    <dgm:pt modelId="{4CD08227-F940-E446-A118-7CFE354226CF}" type="pres">
      <dgm:prSet presAssocID="{3653156D-EC2F-5E41-BF97-E73F78C49859}" presName="node" presStyleLbl="node1" presStyleIdx="12" presStyleCnt="39">
        <dgm:presLayoutVars>
          <dgm:bulletEnabled val="1"/>
        </dgm:presLayoutVars>
      </dgm:prSet>
      <dgm:spPr/>
    </dgm:pt>
    <dgm:pt modelId="{5939B5E9-4468-7842-AA42-DB9C6D56D874}" type="pres">
      <dgm:prSet presAssocID="{D8BE3949-2177-3949-8747-0EB403782E25}" presName="sibTrans" presStyleCnt="0"/>
      <dgm:spPr/>
    </dgm:pt>
    <dgm:pt modelId="{E5D00ACA-97DD-C245-923C-9CA09F19DB90}" type="pres">
      <dgm:prSet presAssocID="{5CAAFF48-1A68-5B4A-B981-B40791A22DB8}" presName="node" presStyleLbl="node1" presStyleIdx="13" presStyleCnt="39">
        <dgm:presLayoutVars>
          <dgm:bulletEnabled val="1"/>
        </dgm:presLayoutVars>
      </dgm:prSet>
      <dgm:spPr/>
    </dgm:pt>
    <dgm:pt modelId="{3A8148C2-A981-E547-906B-D773E1533419}" type="pres">
      <dgm:prSet presAssocID="{6F529DB4-E93F-1347-B049-41C39A11B61E}" presName="sibTrans" presStyleCnt="0"/>
      <dgm:spPr/>
    </dgm:pt>
    <dgm:pt modelId="{0BF2D895-0A8B-EC49-9CD5-116DE1F42E61}" type="pres">
      <dgm:prSet presAssocID="{D9C29C2C-6F78-6048-82EB-47772AD8F06D}" presName="node" presStyleLbl="node1" presStyleIdx="14" presStyleCnt="39">
        <dgm:presLayoutVars>
          <dgm:bulletEnabled val="1"/>
        </dgm:presLayoutVars>
      </dgm:prSet>
      <dgm:spPr/>
    </dgm:pt>
    <dgm:pt modelId="{C2EFFCE0-C40B-844F-929E-3570F5136BE7}" type="pres">
      <dgm:prSet presAssocID="{4882F1E8-F3DB-074D-B85D-85167E1B4BFF}" presName="sibTrans" presStyleCnt="0"/>
      <dgm:spPr/>
    </dgm:pt>
    <dgm:pt modelId="{32AAE535-6F47-A04A-B5A3-9D04EB78DAED}" type="pres">
      <dgm:prSet presAssocID="{C47EB322-BDA1-7845-8C0A-07D7176DC63D}" presName="node" presStyleLbl="node1" presStyleIdx="15" presStyleCnt="39">
        <dgm:presLayoutVars>
          <dgm:bulletEnabled val="1"/>
        </dgm:presLayoutVars>
      </dgm:prSet>
      <dgm:spPr/>
    </dgm:pt>
    <dgm:pt modelId="{A5074D9D-B422-0641-82BF-91D568B6618B}" type="pres">
      <dgm:prSet presAssocID="{00E7808C-01A6-164B-9DF8-B7D3A8F80210}" presName="sibTrans" presStyleCnt="0"/>
      <dgm:spPr/>
    </dgm:pt>
    <dgm:pt modelId="{5740FE9E-139A-4941-AF41-D811DB352524}" type="pres">
      <dgm:prSet presAssocID="{72F99471-6D74-BD45-9922-DE8BEA10DDF6}" presName="node" presStyleLbl="node1" presStyleIdx="16" presStyleCnt="39">
        <dgm:presLayoutVars>
          <dgm:bulletEnabled val="1"/>
        </dgm:presLayoutVars>
      </dgm:prSet>
      <dgm:spPr/>
    </dgm:pt>
    <dgm:pt modelId="{440A22D0-0D3B-CB48-85C2-B48AC4B38F49}" type="pres">
      <dgm:prSet presAssocID="{7770C375-A697-0F46-8A6C-69F97BFA0559}" presName="sibTrans" presStyleCnt="0"/>
      <dgm:spPr/>
    </dgm:pt>
    <dgm:pt modelId="{4F374364-A9E8-4D4F-9495-3F6F64DB7997}" type="pres">
      <dgm:prSet presAssocID="{A23CF309-C41A-A845-99D4-0C34CCC8A9C8}" presName="node" presStyleLbl="node1" presStyleIdx="17" presStyleCnt="39">
        <dgm:presLayoutVars>
          <dgm:bulletEnabled val="1"/>
        </dgm:presLayoutVars>
      </dgm:prSet>
      <dgm:spPr/>
    </dgm:pt>
    <dgm:pt modelId="{F4E08716-4FEF-6347-943B-865C632E43BD}" type="pres">
      <dgm:prSet presAssocID="{C8F31829-4F13-6D4C-A817-70FA9EA98FBD}" presName="sibTrans" presStyleCnt="0"/>
      <dgm:spPr/>
    </dgm:pt>
    <dgm:pt modelId="{8AF675B8-1560-124E-8B48-9B39E8FAC313}" type="pres">
      <dgm:prSet presAssocID="{EA22EFCD-E794-5843-A615-1ECA3699B2FC}" presName="node" presStyleLbl="node1" presStyleIdx="18" presStyleCnt="39">
        <dgm:presLayoutVars>
          <dgm:bulletEnabled val="1"/>
        </dgm:presLayoutVars>
      </dgm:prSet>
      <dgm:spPr/>
    </dgm:pt>
    <dgm:pt modelId="{7217E41A-B6C7-C348-B8B8-334D96CECDEE}" type="pres">
      <dgm:prSet presAssocID="{ECBD6EC1-28DD-154B-8716-153D6BBBB65A}" presName="sibTrans" presStyleCnt="0"/>
      <dgm:spPr/>
    </dgm:pt>
    <dgm:pt modelId="{C9FBD6A0-CD0A-0E4B-B125-B2A2ED2DE1EB}" type="pres">
      <dgm:prSet presAssocID="{3B7F94D4-8919-234A-9BF4-192593773829}" presName="node" presStyleLbl="node1" presStyleIdx="19" presStyleCnt="39">
        <dgm:presLayoutVars>
          <dgm:bulletEnabled val="1"/>
        </dgm:presLayoutVars>
      </dgm:prSet>
      <dgm:spPr/>
    </dgm:pt>
    <dgm:pt modelId="{42F76B4B-5C6A-7047-96C4-B5FA07C5BEE6}" type="pres">
      <dgm:prSet presAssocID="{B0626B3D-7227-B340-B650-FB3273ACA467}" presName="sibTrans" presStyleCnt="0"/>
      <dgm:spPr/>
    </dgm:pt>
    <dgm:pt modelId="{6F51CE1C-8EE5-6A4A-AD5F-4A96EC35D937}" type="pres">
      <dgm:prSet presAssocID="{EE9E357B-5974-7947-A105-522ED3C989B0}" presName="node" presStyleLbl="node1" presStyleIdx="20" presStyleCnt="39">
        <dgm:presLayoutVars>
          <dgm:bulletEnabled val="1"/>
        </dgm:presLayoutVars>
      </dgm:prSet>
      <dgm:spPr/>
    </dgm:pt>
    <dgm:pt modelId="{5DA10F46-AF7B-D147-AA78-46EE1CE886DA}" type="pres">
      <dgm:prSet presAssocID="{85592960-0C43-AC4D-BD78-3A3706837974}" presName="sibTrans" presStyleCnt="0"/>
      <dgm:spPr/>
    </dgm:pt>
    <dgm:pt modelId="{A3208262-28F5-A740-A3E6-CF27EBA1AE8D}" type="pres">
      <dgm:prSet presAssocID="{3F97496D-AB40-E94B-AF6B-94A744B918E3}" presName="node" presStyleLbl="node1" presStyleIdx="21" presStyleCnt="39">
        <dgm:presLayoutVars>
          <dgm:bulletEnabled val="1"/>
        </dgm:presLayoutVars>
      </dgm:prSet>
      <dgm:spPr/>
    </dgm:pt>
    <dgm:pt modelId="{2A929CCB-8218-F844-869C-A5389E062C80}" type="pres">
      <dgm:prSet presAssocID="{750D5907-0034-9E4D-A56F-24304744EDB7}" presName="sibTrans" presStyleCnt="0"/>
      <dgm:spPr/>
    </dgm:pt>
    <dgm:pt modelId="{EB6B7E44-2720-074B-80B7-95BED77FAFA0}" type="pres">
      <dgm:prSet presAssocID="{1AF33ED1-5D54-3644-B13D-33BED81427C6}" presName="node" presStyleLbl="node1" presStyleIdx="22" presStyleCnt="39">
        <dgm:presLayoutVars>
          <dgm:bulletEnabled val="1"/>
        </dgm:presLayoutVars>
      </dgm:prSet>
      <dgm:spPr/>
    </dgm:pt>
    <dgm:pt modelId="{D2D7B007-B5F5-1942-B774-E962E66B6E78}" type="pres">
      <dgm:prSet presAssocID="{E24F8620-4570-5C48-862A-A419D3EADA12}" presName="sibTrans" presStyleCnt="0"/>
      <dgm:spPr/>
    </dgm:pt>
    <dgm:pt modelId="{A6F2E00B-F344-5749-A602-686877AEC688}" type="pres">
      <dgm:prSet presAssocID="{C310518F-68B6-C84A-B0C2-C91E2EA0F2AF}" presName="node" presStyleLbl="node1" presStyleIdx="23" presStyleCnt="39">
        <dgm:presLayoutVars>
          <dgm:bulletEnabled val="1"/>
        </dgm:presLayoutVars>
      </dgm:prSet>
      <dgm:spPr/>
    </dgm:pt>
    <dgm:pt modelId="{EFDEC54D-21B9-A949-89BB-F6B13EBE64E6}" type="pres">
      <dgm:prSet presAssocID="{C81EFD7C-4433-6644-AC8D-9DC7619F6F34}" presName="sibTrans" presStyleCnt="0"/>
      <dgm:spPr/>
    </dgm:pt>
    <dgm:pt modelId="{8590F03E-85B3-5E4D-954E-E669E4613A3D}" type="pres">
      <dgm:prSet presAssocID="{A840AF65-E636-C648-93BF-115AD5182A80}" presName="node" presStyleLbl="node1" presStyleIdx="24" presStyleCnt="39">
        <dgm:presLayoutVars>
          <dgm:bulletEnabled val="1"/>
        </dgm:presLayoutVars>
      </dgm:prSet>
      <dgm:spPr/>
    </dgm:pt>
    <dgm:pt modelId="{8AE9C8C3-F535-EC41-8BFE-E61470ECAECF}" type="pres">
      <dgm:prSet presAssocID="{7EA9C40E-223A-DB45-9B8B-C7B47D017709}" presName="sibTrans" presStyleCnt="0"/>
      <dgm:spPr/>
    </dgm:pt>
    <dgm:pt modelId="{74A2FDBA-55EB-6541-A718-8F4C043211D3}" type="pres">
      <dgm:prSet presAssocID="{362394B5-A291-FB41-ABCB-4B9930DFF0CC}" presName="node" presStyleLbl="node1" presStyleIdx="25" presStyleCnt="39">
        <dgm:presLayoutVars>
          <dgm:bulletEnabled val="1"/>
        </dgm:presLayoutVars>
      </dgm:prSet>
      <dgm:spPr/>
    </dgm:pt>
    <dgm:pt modelId="{FA14936A-F46F-3442-838F-BD7AB11369CF}" type="pres">
      <dgm:prSet presAssocID="{60E4D25E-1B32-014B-BF1F-437CA9E0F134}" presName="sibTrans" presStyleCnt="0"/>
      <dgm:spPr/>
    </dgm:pt>
    <dgm:pt modelId="{CD9869BA-1A7A-9946-9FD8-392024DF9908}" type="pres">
      <dgm:prSet presAssocID="{E34D4B5A-F7C9-1549-8B9C-2065CAD76FEF}" presName="node" presStyleLbl="node1" presStyleIdx="26" presStyleCnt="39">
        <dgm:presLayoutVars>
          <dgm:bulletEnabled val="1"/>
        </dgm:presLayoutVars>
      </dgm:prSet>
      <dgm:spPr/>
    </dgm:pt>
    <dgm:pt modelId="{F1386486-65B0-734E-9ECF-47ACBBCFF013}" type="pres">
      <dgm:prSet presAssocID="{B09B6E0E-57C4-4D4D-A855-4C4BE03945B0}" presName="sibTrans" presStyleCnt="0"/>
      <dgm:spPr/>
    </dgm:pt>
    <dgm:pt modelId="{AE47A66C-7AF9-4F4E-8238-9A9DCEE7CB9E}" type="pres">
      <dgm:prSet presAssocID="{8B653254-3397-2240-BE49-5267049B29A4}" presName="node" presStyleLbl="node1" presStyleIdx="27" presStyleCnt="39">
        <dgm:presLayoutVars>
          <dgm:bulletEnabled val="1"/>
        </dgm:presLayoutVars>
      </dgm:prSet>
      <dgm:spPr/>
    </dgm:pt>
    <dgm:pt modelId="{565D79BF-F915-864D-A654-3E5A2BBE7F17}" type="pres">
      <dgm:prSet presAssocID="{40759C15-049F-5247-8B3E-38612177F836}" presName="sibTrans" presStyleCnt="0"/>
      <dgm:spPr/>
    </dgm:pt>
    <dgm:pt modelId="{CB3B3F40-B447-4548-9B12-F5CD5541ECD6}" type="pres">
      <dgm:prSet presAssocID="{27F52117-EB3E-CC4E-85FD-EA0B4B6FDEB5}" presName="node" presStyleLbl="node1" presStyleIdx="28" presStyleCnt="39">
        <dgm:presLayoutVars>
          <dgm:bulletEnabled val="1"/>
        </dgm:presLayoutVars>
      </dgm:prSet>
      <dgm:spPr/>
    </dgm:pt>
    <dgm:pt modelId="{2BC4C01D-2335-6D46-8BDC-DDB1551DA53D}" type="pres">
      <dgm:prSet presAssocID="{49C49D25-F53E-3C41-81EF-53E6D311E427}" presName="sibTrans" presStyleCnt="0"/>
      <dgm:spPr/>
    </dgm:pt>
    <dgm:pt modelId="{01D42110-5092-214A-86EB-02A4D64CE1AD}" type="pres">
      <dgm:prSet presAssocID="{70930DA3-D95A-D347-99E8-95AE40737273}" presName="node" presStyleLbl="node1" presStyleIdx="29" presStyleCnt="39">
        <dgm:presLayoutVars>
          <dgm:bulletEnabled val="1"/>
        </dgm:presLayoutVars>
      </dgm:prSet>
      <dgm:spPr/>
    </dgm:pt>
    <dgm:pt modelId="{92F52E6E-D4AA-7744-875C-0EAF18CCB4B4}" type="pres">
      <dgm:prSet presAssocID="{16F6D7BD-ED76-0048-A509-CE85F9212A5B}" presName="sibTrans" presStyleCnt="0"/>
      <dgm:spPr/>
    </dgm:pt>
    <dgm:pt modelId="{580C4540-5954-2D4F-804B-08B3645091C1}" type="pres">
      <dgm:prSet presAssocID="{B691C514-CC5E-304B-A789-8AF68059129F}" presName="node" presStyleLbl="node1" presStyleIdx="30" presStyleCnt="39">
        <dgm:presLayoutVars>
          <dgm:bulletEnabled val="1"/>
        </dgm:presLayoutVars>
      </dgm:prSet>
      <dgm:spPr/>
    </dgm:pt>
    <dgm:pt modelId="{7573F33E-6B09-BB47-BFE7-619788E4654E}" type="pres">
      <dgm:prSet presAssocID="{0FD02189-8EF4-1A48-B25D-2602950FD693}" presName="sibTrans" presStyleCnt="0"/>
      <dgm:spPr/>
    </dgm:pt>
    <dgm:pt modelId="{C1ACF610-3AEB-D540-85B4-5294351E2D23}" type="pres">
      <dgm:prSet presAssocID="{C1B7D0A6-5C8F-784F-B6FC-38A11997ABFB}" presName="node" presStyleLbl="node1" presStyleIdx="31" presStyleCnt="39">
        <dgm:presLayoutVars>
          <dgm:bulletEnabled val="1"/>
        </dgm:presLayoutVars>
      </dgm:prSet>
      <dgm:spPr/>
    </dgm:pt>
    <dgm:pt modelId="{904F9132-741B-5243-A410-FBEA74E7E926}" type="pres">
      <dgm:prSet presAssocID="{0517DD9C-8B3C-9D4B-9C2D-26267E0D2818}" presName="sibTrans" presStyleCnt="0"/>
      <dgm:spPr/>
    </dgm:pt>
    <dgm:pt modelId="{6635BE78-CD50-3F41-8170-5920771CC2A5}" type="pres">
      <dgm:prSet presAssocID="{0C9E3AFD-08B3-4947-809B-F406C65BB414}" presName="node" presStyleLbl="node1" presStyleIdx="32" presStyleCnt="39">
        <dgm:presLayoutVars>
          <dgm:bulletEnabled val="1"/>
        </dgm:presLayoutVars>
      </dgm:prSet>
      <dgm:spPr/>
    </dgm:pt>
    <dgm:pt modelId="{F8BB95EE-9727-664B-951A-B6A4AE02BE19}" type="pres">
      <dgm:prSet presAssocID="{BEABD5CF-E8F5-1B49-A808-3395587D854C}" presName="sibTrans" presStyleCnt="0"/>
      <dgm:spPr/>
    </dgm:pt>
    <dgm:pt modelId="{6236391D-B600-E14D-BB24-36B8F550B582}" type="pres">
      <dgm:prSet presAssocID="{E6D403EF-DEE4-464B-B03E-C4711CB89B82}" presName="node" presStyleLbl="node1" presStyleIdx="33" presStyleCnt="39">
        <dgm:presLayoutVars>
          <dgm:bulletEnabled val="1"/>
        </dgm:presLayoutVars>
      </dgm:prSet>
      <dgm:spPr/>
    </dgm:pt>
    <dgm:pt modelId="{16434C66-7518-E14C-9EF2-7109E18C4497}" type="pres">
      <dgm:prSet presAssocID="{9BD275BC-407A-5543-AECB-A028B4EA11C6}" presName="sibTrans" presStyleCnt="0"/>
      <dgm:spPr/>
    </dgm:pt>
    <dgm:pt modelId="{6B54E6C4-2703-6548-A4DF-0A83D18162CF}" type="pres">
      <dgm:prSet presAssocID="{A5AF5E48-A614-2B45-B2BB-DD7B5CBCE1A9}" presName="node" presStyleLbl="node1" presStyleIdx="34" presStyleCnt="39">
        <dgm:presLayoutVars>
          <dgm:bulletEnabled val="1"/>
        </dgm:presLayoutVars>
      </dgm:prSet>
      <dgm:spPr/>
    </dgm:pt>
    <dgm:pt modelId="{2D9F5287-FF0F-D842-888A-C0044850F984}" type="pres">
      <dgm:prSet presAssocID="{2771D4CE-47EB-E44D-924D-D680E0F87043}" presName="sibTrans" presStyleCnt="0"/>
      <dgm:spPr/>
    </dgm:pt>
    <dgm:pt modelId="{346DB699-9D24-F242-8153-D383EDD343E4}" type="pres">
      <dgm:prSet presAssocID="{FD7BC1B2-2FFE-4B4E-A074-E2E9FD26639A}" presName="node" presStyleLbl="node1" presStyleIdx="35" presStyleCnt="39">
        <dgm:presLayoutVars>
          <dgm:bulletEnabled val="1"/>
        </dgm:presLayoutVars>
      </dgm:prSet>
      <dgm:spPr/>
    </dgm:pt>
    <dgm:pt modelId="{8E02EDD7-361B-C144-B9E7-FFD983F23ECA}" type="pres">
      <dgm:prSet presAssocID="{5E4831AB-2D5B-3A47-AA0D-B6E46DA38A01}" presName="sibTrans" presStyleCnt="0"/>
      <dgm:spPr/>
    </dgm:pt>
    <dgm:pt modelId="{2460EB10-1630-7347-B73A-81886B9E6784}" type="pres">
      <dgm:prSet presAssocID="{0F8C4AC8-A039-904E-82B2-BE9C820EEBBD}" presName="node" presStyleLbl="node1" presStyleIdx="36" presStyleCnt="39">
        <dgm:presLayoutVars>
          <dgm:bulletEnabled val="1"/>
        </dgm:presLayoutVars>
      </dgm:prSet>
      <dgm:spPr/>
    </dgm:pt>
    <dgm:pt modelId="{490153F7-9A62-2C4D-8AD0-3D6EADCCE881}" type="pres">
      <dgm:prSet presAssocID="{8182216A-B4DA-F840-A7AF-16E5D651FFF5}" presName="sibTrans" presStyleCnt="0"/>
      <dgm:spPr/>
    </dgm:pt>
    <dgm:pt modelId="{04DA757E-4526-794E-8227-83F6A0E9E318}" type="pres">
      <dgm:prSet presAssocID="{0B18ED47-BE41-AA4E-9E78-C16C526F4D91}" presName="node" presStyleLbl="node1" presStyleIdx="37" presStyleCnt="39">
        <dgm:presLayoutVars>
          <dgm:bulletEnabled val="1"/>
        </dgm:presLayoutVars>
      </dgm:prSet>
      <dgm:spPr/>
    </dgm:pt>
    <dgm:pt modelId="{2ECE47D5-635F-0A48-BBF4-13EE22BFAED9}" type="pres">
      <dgm:prSet presAssocID="{9356E1CE-596D-2B49-901F-CE5C9167CF1F}" presName="sibTrans" presStyleCnt="0"/>
      <dgm:spPr/>
    </dgm:pt>
    <dgm:pt modelId="{A213B39D-3358-3B43-B14A-442E013F1A73}" type="pres">
      <dgm:prSet presAssocID="{DAF802D7-FC6E-154F-B823-F703BD99C643}" presName="node" presStyleLbl="node1" presStyleIdx="38" presStyleCnt="39">
        <dgm:presLayoutVars>
          <dgm:bulletEnabled val="1"/>
        </dgm:presLayoutVars>
      </dgm:prSet>
      <dgm:spPr/>
    </dgm:pt>
  </dgm:ptLst>
  <dgm:cxnLst>
    <dgm:cxn modelId="{C306A902-9E54-1042-B680-8236AED6C207}" type="presOf" srcId="{3B7F94D4-8919-234A-9BF4-192593773829}" destId="{C9FBD6A0-CD0A-0E4B-B125-B2A2ED2DE1EB}" srcOrd="0" destOrd="0" presId="urn:microsoft.com/office/officeart/2005/8/layout/default"/>
    <dgm:cxn modelId="{F6752406-8DD7-2D40-8EA1-897E1A4E7EFD}" type="presOf" srcId="{362394B5-A291-FB41-ABCB-4B9930DFF0CC}" destId="{74A2FDBA-55EB-6541-A718-8F4C043211D3}" srcOrd="0" destOrd="0" presId="urn:microsoft.com/office/officeart/2005/8/layout/default"/>
    <dgm:cxn modelId="{7FE62B07-41B7-5545-9250-8AE006A9BF49}" type="presOf" srcId="{0B18ED47-BE41-AA4E-9E78-C16C526F4D91}" destId="{04DA757E-4526-794E-8227-83F6A0E9E318}" srcOrd="0" destOrd="0" presId="urn:microsoft.com/office/officeart/2005/8/layout/default"/>
    <dgm:cxn modelId="{24E2950A-14D6-0148-8E46-35215275895D}" srcId="{E3B7CFC8-B7D4-4F97-89B0-86B2CD6A56A8}" destId="{3F3C05FF-D207-9D41-BBAE-F486148FD15A}" srcOrd="9" destOrd="0" parTransId="{73033D43-D66E-BB46-B3B3-7B6DEAF53ED9}" sibTransId="{8D27FFF2-ED18-354C-8691-DD61068D8745}"/>
    <dgm:cxn modelId="{640F280D-DDF3-F445-9235-4FF9164F4B08}" type="presOf" srcId="{3653156D-EC2F-5E41-BF97-E73F78C49859}" destId="{4CD08227-F940-E446-A118-7CFE354226CF}" srcOrd="0" destOrd="0" presId="urn:microsoft.com/office/officeart/2005/8/layout/default"/>
    <dgm:cxn modelId="{0BD00314-EE95-7840-8AB8-E39BD61A878F}" srcId="{E3B7CFC8-B7D4-4F97-89B0-86B2CD6A56A8}" destId="{B691C514-CC5E-304B-A789-8AF68059129F}" srcOrd="30" destOrd="0" parTransId="{53D55232-17E1-0542-B42E-861C174D2B69}" sibTransId="{0FD02189-8EF4-1A48-B25D-2602950FD693}"/>
    <dgm:cxn modelId="{C32C0817-C025-9F4B-8638-D5742575E879}" srcId="{E3B7CFC8-B7D4-4F97-89B0-86B2CD6A56A8}" destId="{EE9E357B-5974-7947-A105-522ED3C989B0}" srcOrd="20" destOrd="0" parTransId="{08D4C507-2677-5D4E-AEA7-22DB8CB8D54B}" sibTransId="{85592960-0C43-AC4D-BD78-3A3706837974}"/>
    <dgm:cxn modelId="{EB9B8F19-27BB-1D44-9BF3-7B30784C3407}" type="presOf" srcId="{3F3C05FF-D207-9D41-BBAE-F486148FD15A}" destId="{4D02F865-9A8C-FE4D-B5EB-3C3DE673B8BE}" srcOrd="0" destOrd="0" presId="urn:microsoft.com/office/officeart/2005/8/layout/default"/>
    <dgm:cxn modelId="{9D9D3A1B-9E93-6841-B1D5-DEF5B4AE4890}" srcId="{E3B7CFC8-B7D4-4F97-89B0-86B2CD6A56A8}" destId="{3653156D-EC2F-5E41-BF97-E73F78C49859}" srcOrd="12" destOrd="0" parTransId="{EB2940E8-F0D0-0D45-BD9D-30E909079408}" sibTransId="{D8BE3949-2177-3949-8747-0EB403782E25}"/>
    <dgm:cxn modelId="{0796B81D-433E-764A-9E05-A25926589E8D}" srcId="{E3B7CFC8-B7D4-4F97-89B0-86B2CD6A56A8}" destId="{C310518F-68B6-C84A-B0C2-C91E2EA0F2AF}" srcOrd="23" destOrd="0" parTransId="{F66DE42A-A71B-A34D-88BD-C7115E60DFFD}" sibTransId="{C81EFD7C-4433-6644-AC8D-9DC7619F6F34}"/>
    <dgm:cxn modelId="{CF117B1E-BDBA-5541-BF07-227600845988}" srcId="{E3B7CFC8-B7D4-4F97-89B0-86B2CD6A56A8}" destId="{3F97496D-AB40-E94B-AF6B-94A744B918E3}" srcOrd="21" destOrd="0" parTransId="{973006C2-9657-0E4C-BCC0-DDA7F15FE912}" sibTransId="{750D5907-0034-9E4D-A56F-24304744EDB7}"/>
    <dgm:cxn modelId="{A174DA2E-BA59-2549-B746-2188C0BC442D}" type="presOf" srcId="{EB095960-0830-5C4F-B4EC-C63E3F2921B5}" destId="{B236BEDF-8F74-4B4E-8FB6-46AEE3CD9CC5}" srcOrd="0" destOrd="0" presId="urn:microsoft.com/office/officeart/2005/8/layout/default"/>
    <dgm:cxn modelId="{4BD70632-6474-A846-B154-38DEA0D08722}" srcId="{E3B7CFC8-B7D4-4F97-89B0-86B2CD6A56A8}" destId="{A5AF5E48-A614-2B45-B2BB-DD7B5CBCE1A9}" srcOrd="34" destOrd="0" parTransId="{17A03856-BB52-5547-A0C1-09341427A620}" sibTransId="{2771D4CE-47EB-E44D-924D-D680E0F87043}"/>
    <dgm:cxn modelId="{DB19C635-1B8E-6A4A-92D3-454A24672BC5}" type="presOf" srcId="{1AF33ED1-5D54-3644-B13D-33BED81427C6}" destId="{EB6B7E44-2720-074B-80B7-95BED77FAFA0}" srcOrd="0" destOrd="0" presId="urn:microsoft.com/office/officeart/2005/8/layout/default"/>
    <dgm:cxn modelId="{23C33D37-4EBC-AA44-97C7-898D82AF915A}" srcId="{E3B7CFC8-B7D4-4F97-89B0-86B2CD6A56A8}" destId="{C1B7D0A6-5C8F-784F-B6FC-38A11997ABFB}" srcOrd="31" destOrd="0" parTransId="{C0104A6F-FF2D-5B4D-B332-5EE61423E6E7}" sibTransId="{0517DD9C-8B3C-9D4B-9C2D-26267E0D2818}"/>
    <dgm:cxn modelId="{D3DE1F3B-5AF4-F949-BA97-B9209A52D5E0}" srcId="{E3B7CFC8-B7D4-4F97-89B0-86B2CD6A56A8}" destId="{16A16EFC-7354-1E48-B11B-3E9DBC59F6B0}" srcOrd="5" destOrd="0" parTransId="{F15E3386-E31C-7B4D-A63D-CF10160B7833}" sibTransId="{31EDD71A-E4D5-1245-A519-90DC9B509EA4}"/>
    <dgm:cxn modelId="{7C175740-EDB1-7D49-B25E-BE995D51C2EE}" type="presOf" srcId="{16A16EFC-7354-1E48-B11B-3E9DBC59F6B0}" destId="{74DE0FE1-5225-7C42-B584-8EB55A3B6D0E}" srcOrd="0" destOrd="0" presId="urn:microsoft.com/office/officeart/2005/8/layout/default"/>
    <dgm:cxn modelId="{D2EB9642-DA33-514B-BBA0-C7CF1FA06EEB}" type="presOf" srcId="{72F99471-6D74-BD45-9922-DE8BEA10DDF6}" destId="{5740FE9E-139A-4941-AF41-D811DB352524}" srcOrd="0" destOrd="0" presId="urn:microsoft.com/office/officeart/2005/8/layout/default"/>
    <dgm:cxn modelId="{E618AC46-5B7C-8C41-8CC8-58407C400907}" srcId="{E3B7CFC8-B7D4-4F97-89B0-86B2CD6A56A8}" destId="{8B653254-3397-2240-BE49-5267049B29A4}" srcOrd="27" destOrd="0" parTransId="{B97E06E0-7C79-134D-8562-6B715B002D18}" sibTransId="{40759C15-049F-5247-8B3E-38612177F836}"/>
    <dgm:cxn modelId="{74F2BA4A-BFC9-3D4D-949B-44AC8E03FA9B}" type="presOf" srcId="{9675B4E4-41D6-BF4F-8BF4-CA12CB95E75D}" destId="{2177C7CF-5F24-354D-BD9A-1253A836D374}" srcOrd="0" destOrd="0" presId="urn:microsoft.com/office/officeart/2005/8/layout/default"/>
    <dgm:cxn modelId="{CBDA4050-5071-6744-9315-B3FE5B28A5D4}" srcId="{E3B7CFC8-B7D4-4F97-89B0-86B2CD6A56A8}" destId="{FCE1735F-F253-A740-907F-ECC48985748B}" srcOrd="1" destOrd="0" parTransId="{389AE900-CEFF-1243-8C05-DE9A7390E8C2}" sibTransId="{FC6E490A-1354-2746-BF4F-0D10CAB7E1B9}"/>
    <dgm:cxn modelId="{1BB82656-1500-D340-A92B-54E7DC1BDCE9}" type="presOf" srcId="{D9C29C2C-6F78-6048-82EB-47772AD8F06D}" destId="{0BF2D895-0A8B-EC49-9CD5-116DE1F42E61}" srcOrd="0" destOrd="0" presId="urn:microsoft.com/office/officeart/2005/8/layout/default"/>
    <dgm:cxn modelId="{5A35E35D-F2A4-AD41-985B-C5FD77E5CCA2}" type="presOf" srcId="{0F8C4AC8-A039-904E-82B2-BE9C820EEBBD}" destId="{2460EB10-1630-7347-B73A-81886B9E6784}" srcOrd="0" destOrd="0" presId="urn:microsoft.com/office/officeart/2005/8/layout/default"/>
    <dgm:cxn modelId="{9702B560-EBD1-F140-B58E-D30BB88821FC}" srcId="{E3B7CFC8-B7D4-4F97-89B0-86B2CD6A56A8}" destId="{362394B5-A291-FB41-ABCB-4B9930DFF0CC}" srcOrd="25" destOrd="0" parTransId="{5E8DB0C3-ECDC-714B-A03C-07E3E145F623}" sibTransId="{60E4D25E-1B32-014B-BF1F-437CA9E0F134}"/>
    <dgm:cxn modelId="{142A5B64-58BC-D343-8556-DCB0BC8E49FC}" type="presOf" srcId="{A5AF5E48-A614-2B45-B2BB-DD7B5CBCE1A9}" destId="{6B54E6C4-2703-6548-A4DF-0A83D18162CF}" srcOrd="0" destOrd="0" presId="urn:microsoft.com/office/officeart/2005/8/layout/default"/>
    <dgm:cxn modelId="{DCED7E66-158E-574C-A6A7-80A31F77E61B}" type="presOf" srcId="{0FC8E413-038E-084E-AE08-370462AA56AB}" destId="{D668D260-CCBB-684C-882A-1142A9377D0D}" srcOrd="0" destOrd="0" presId="urn:microsoft.com/office/officeart/2005/8/layout/default"/>
    <dgm:cxn modelId="{17F29066-3AD2-234A-BB15-2FFC06175160}" srcId="{E3B7CFC8-B7D4-4F97-89B0-86B2CD6A56A8}" destId="{27F52117-EB3E-CC4E-85FD-EA0B4B6FDEB5}" srcOrd="28" destOrd="0" parTransId="{9227FEB1-B8DC-8C4C-8224-7B5F53FDB9EF}" sibTransId="{49C49D25-F53E-3C41-81EF-53E6D311E427}"/>
    <dgm:cxn modelId="{7311A968-4254-0848-A925-7E3EB792604B}" srcId="{E3B7CFC8-B7D4-4F97-89B0-86B2CD6A56A8}" destId="{DF03CB28-5FEC-BC49-9103-F5A92B1C897C}" srcOrd="6" destOrd="0" parTransId="{CF24F766-9E40-D644-92F2-26C9649816DE}" sibTransId="{9EABE6EC-5AAC-7D40-8562-3F532CAB281A}"/>
    <dgm:cxn modelId="{EBC76D6B-CBA8-E842-AF18-FDC3D39A2248}" srcId="{E3B7CFC8-B7D4-4F97-89B0-86B2CD6A56A8}" destId="{DFFF6BB4-4284-D14D-8B00-4CB214B9643D}" srcOrd="3" destOrd="0" parTransId="{85580B7B-6085-1746-8563-211125D8B40F}" sibTransId="{D3CDC3EB-7925-604B-9CD4-446BF5F53FB8}"/>
    <dgm:cxn modelId="{2C65A56B-A7A4-2342-A69A-4B9F8453FAF7}" srcId="{E3B7CFC8-B7D4-4F97-89B0-86B2CD6A56A8}" destId="{E34D4B5A-F7C9-1549-8B9C-2065CAD76FEF}" srcOrd="26" destOrd="0" parTransId="{D03C7AB1-A153-BC43-AD85-79E97BBDFB9E}" sibTransId="{B09B6E0E-57C4-4D4D-A855-4C4BE03945B0}"/>
    <dgm:cxn modelId="{0C0B4F70-AA55-7D4A-AE1C-6CCFF0624F91}" srcId="{E3B7CFC8-B7D4-4F97-89B0-86B2CD6A56A8}" destId="{36ABB545-209C-F244-B17E-B602971DCD4D}" srcOrd="8" destOrd="0" parTransId="{DA00E54A-04A6-FE4C-ABFC-501308015B4B}" sibTransId="{98144403-0685-EC4C-832D-6780AB425229}"/>
    <dgm:cxn modelId="{4A060478-DED7-9241-9837-C619AD216E82}" type="presOf" srcId="{FCE1735F-F253-A740-907F-ECC48985748B}" destId="{6A6FDC69-04AD-3841-B9BB-C448724773EC}" srcOrd="0" destOrd="0" presId="urn:microsoft.com/office/officeart/2005/8/layout/default"/>
    <dgm:cxn modelId="{9C128B7B-5AF9-6245-81F5-370C4852D2C1}" type="presOf" srcId="{8B653254-3397-2240-BE49-5267049B29A4}" destId="{AE47A66C-7AF9-4F4E-8238-9A9DCEE7CB9E}" srcOrd="0" destOrd="0" presId="urn:microsoft.com/office/officeart/2005/8/layout/default"/>
    <dgm:cxn modelId="{E4959280-AE23-B040-80DF-F3943B98A1EE}" srcId="{E3B7CFC8-B7D4-4F97-89B0-86B2CD6A56A8}" destId="{0FC8E413-038E-084E-AE08-370462AA56AB}" srcOrd="11" destOrd="0" parTransId="{4DBA1259-BBA4-9043-83A6-62589BB26F4B}" sibTransId="{87BBF856-1A7E-9040-9C6A-71622AF9C23B}"/>
    <dgm:cxn modelId="{117B3282-6065-EF4F-9C2D-ED65A48E3EF5}" srcId="{E3B7CFC8-B7D4-4F97-89B0-86B2CD6A56A8}" destId="{EB095960-0830-5C4F-B4EC-C63E3F2921B5}" srcOrd="7" destOrd="0" parTransId="{6130A34A-E1CE-E340-9F8C-056F51922A24}" sibTransId="{57783296-9BD1-A346-9636-40EE2E08B2C1}"/>
    <dgm:cxn modelId="{BF8DD082-FBCB-CA4E-93FE-9B0D2E1A8EDC}" type="presOf" srcId="{B691C514-CC5E-304B-A789-8AF68059129F}" destId="{580C4540-5954-2D4F-804B-08B3645091C1}" srcOrd="0" destOrd="0" presId="urn:microsoft.com/office/officeart/2005/8/layout/default"/>
    <dgm:cxn modelId="{C1C4E482-26A8-8945-A424-611233500E77}" type="presOf" srcId="{0CB63ECC-98D8-F34C-8399-697A69BA4914}" destId="{343FD529-B8AC-E74B-8797-F3A85AE255CC}" srcOrd="0" destOrd="0" presId="urn:microsoft.com/office/officeart/2005/8/layout/default"/>
    <dgm:cxn modelId="{346A8B83-F18F-CF44-8171-61B262BDC946}" type="presOf" srcId="{DAF802D7-FC6E-154F-B823-F703BD99C643}" destId="{A213B39D-3358-3B43-B14A-442E013F1A73}" srcOrd="0" destOrd="0" presId="urn:microsoft.com/office/officeart/2005/8/layout/default"/>
    <dgm:cxn modelId="{1040A183-E708-B648-90EE-574289A6D1BE}" srcId="{E3B7CFC8-B7D4-4F97-89B0-86B2CD6A56A8}" destId="{2FAAEBA3-592B-564B-ACC6-554136DB1873}" srcOrd="10" destOrd="0" parTransId="{D7042315-09F3-5849-8AB9-B63CE141D7F2}" sibTransId="{22126A89-09FF-2E4C-B9B3-3A5B3FB6DD3D}"/>
    <dgm:cxn modelId="{AAB9CC8A-FABF-AD4E-8353-0B4B7282C003}" type="presOf" srcId="{E34D4B5A-F7C9-1549-8B9C-2065CAD76FEF}" destId="{CD9869BA-1A7A-9946-9FD8-392024DF9908}" srcOrd="0" destOrd="0" presId="urn:microsoft.com/office/officeart/2005/8/layout/default"/>
    <dgm:cxn modelId="{A857B990-39B8-8742-B793-78F9798FFDD2}" srcId="{E3B7CFC8-B7D4-4F97-89B0-86B2CD6A56A8}" destId="{9675B4E4-41D6-BF4F-8BF4-CA12CB95E75D}" srcOrd="0" destOrd="0" parTransId="{9BF3594D-91DC-A046-B493-77E2786F0BED}" sibTransId="{FC79EA8F-3579-EC4B-A8E1-4C88C1DDF1FA}"/>
    <dgm:cxn modelId="{7580AF91-82D8-0F49-B47A-D5FDC47E4C50}" srcId="{E3B7CFC8-B7D4-4F97-89B0-86B2CD6A56A8}" destId="{D9C29C2C-6F78-6048-82EB-47772AD8F06D}" srcOrd="14" destOrd="0" parTransId="{C317EAEA-6449-D242-8E03-CF152167BB0E}" sibTransId="{4882F1E8-F3DB-074D-B85D-85167E1B4BFF}"/>
    <dgm:cxn modelId="{94F39F9A-E03B-CF4F-88E2-DE3218988035}" type="presOf" srcId="{699F0ECC-CAC4-3C46-86DA-894A0685EDF4}" destId="{ACF96394-1AD8-3C4B-97BB-AA6720FEBD84}" srcOrd="0" destOrd="0" presId="urn:microsoft.com/office/officeart/2005/8/layout/default"/>
    <dgm:cxn modelId="{B4F8D79A-1047-BC4F-B35E-D17D1B5546B4}" srcId="{E3B7CFC8-B7D4-4F97-89B0-86B2CD6A56A8}" destId="{A840AF65-E636-C648-93BF-115AD5182A80}" srcOrd="24" destOrd="0" parTransId="{1110D1E8-B3E8-8649-B65C-904C62781182}" sibTransId="{7EA9C40E-223A-DB45-9B8B-C7B47D017709}"/>
    <dgm:cxn modelId="{A776649C-D60C-2044-992C-CA7191CF5E35}" srcId="{E3B7CFC8-B7D4-4F97-89B0-86B2CD6A56A8}" destId="{0C9E3AFD-08B3-4947-809B-F406C65BB414}" srcOrd="32" destOrd="0" parTransId="{7424A9EE-CAE5-7149-800E-5C6C8331E867}" sibTransId="{BEABD5CF-E8F5-1B49-A808-3395587D854C}"/>
    <dgm:cxn modelId="{1F436A9D-CEEB-3342-A60A-26C4634C14C2}" type="presOf" srcId="{FD7BC1B2-2FFE-4B4E-A074-E2E9FD26639A}" destId="{346DB699-9D24-F242-8153-D383EDD343E4}" srcOrd="0" destOrd="0" presId="urn:microsoft.com/office/officeart/2005/8/layout/default"/>
    <dgm:cxn modelId="{042D4EA0-DA8E-A344-8997-5C0E3323D343}" srcId="{E3B7CFC8-B7D4-4F97-89B0-86B2CD6A56A8}" destId="{FD7BC1B2-2FFE-4B4E-A074-E2E9FD26639A}" srcOrd="35" destOrd="0" parTransId="{FC308A39-6EAC-814F-8AA4-46E8F5A40F3C}" sibTransId="{5E4831AB-2D5B-3A47-AA0D-B6E46DA38A01}"/>
    <dgm:cxn modelId="{43ABDAA0-9A4F-CF49-BAE7-71CA6A9CBA18}" type="presOf" srcId="{C310518F-68B6-C84A-B0C2-C91E2EA0F2AF}" destId="{A6F2E00B-F344-5749-A602-686877AEC688}" srcOrd="0" destOrd="0" presId="urn:microsoft.com/office/officeart/2005/8/layout/default"/>
    <dgm:cxn modelId="{F60607A6-8EC5-0D46-9367-EF4F0096246E}" type="presOf" srcId="{5CAAFF48-1A68-5B4A-B981-B40791A22DB8}" destId="{E5D00ACA-97DD-C245-923C-9CA09F19DB90}" srcOrd="0" destOrd="0" presId="urn:microsoft.com/office/officeart/2005/8/layout/default"/>
    <dgm:cxn modelId="{4E8A61A7-189B-5F42-8B59-CF28193AE831}" srcId="{E3B7CFC8-B7D4-4F97-89B0-86B2CD6A56A8}" destId="{72F99471-6D74-BD45-9922-DE8BEA10DDF6}" srcOrd="16" destOrd="0" parTransId="{CDD3D377-2D6A-3247-AC5D-8CDF42D81A3F}" sibTransId="{7770C375-A697-0F46-8A6C-69F97BFA0559}"/>
    <dgm:cxn modelId="{05C536AB-F2C0-2849-96B6-3011CB4A85D9}" srcId="{E3B7CFC8-B7D4-4F97-89B0-86B2CD6A56A8}" destId="{3B7F94D4-8919-234A-9BF4-192593773829}" srcOrd="19" destOrd="0" parTransId="{EDB7220F-7CAB-754F-A090-34B2A5C4AB93}" sibTransId="{B0626B3D-7227-B340-B650-FB3273ACA467}"/>
    <dgm:cxn modelId="{491789AD-B1D8-0040-A8C3-D001139DFC9C}" type="presOf" srcId="{0C9E3AFD-08B3-4947-809B-F406C65BB414}" destId="{6635BE78-CD50-3F41-8170-5920771CC2A5}" srcOrd="0" destOrd="0" presId="urn:microsoft.com/office/officeart/2005/8/layout/default"/>
    <dgm:cxn modelId="{E072B2B0-965A-F14B-9755-9C9FD06CCA0C}" type="presOf" srcId="{EE9E357B-5974-7947-A105-522ED3C989B0}" destId="{6F51CE1C-8EE5-6A4A-AD5F-4A96EC35D937}" srcOrd="0" destOrd="0" presId="urn:microsoft.com/office/officeart/2005/8/layout/default"/>
    <dgm:cxn modelId="{7E0A02B1-F5FA-C148-92A5-EA78AC210501}" type="presOf" srcId="{EA22EFCD-E794-5843-A615-1ECA3699B2FC}" destId="{8AF675B8-1560-124E-8B48-9B39E8FAC313}" srcOrd="0" destOrd="0" presId="urn:microsoft.com/office/officeart/2005/8/layout/default"/>
    <dgm:cxn modelId="{DCC680B5-8D77-6A4A-A47E-8AAAC686D10A}" srcId="{E3B7CFC8-B7D4-4F97-89B0-86B2CD6A56A8}" destId="{5CAAFF48-1A68-5B4A-B981-B40791A22DB8}" srcOrd="13" destOrd="0" parTransId="{130F1A9C-E226-3944-A888-D39DF09FFDC2}" sibTransId="{6F529DB4-E93F-1347-B049-41C39A11B61E}"/>
    <dgm:cxn modelId="{125D66B6-368D-C149-BCB6-F96AC445DE7E}" type="presOf" srcId="{70930DA3-D95A-D347-99E8-95AE40737273}" destId="{01D42110-5092-214A-86EB-02A4D64CE1AD}" srcOrd="0" destOrd="0" presId="urn:microsoft.com/office/officeart/2005/8/layout/default"/>
    <dgm:cxn modelId="{09B55AB8-6D9D-7149-8145-0C9C3C9336D7}" type="presOf" srcId="{2FAAEBA3-592B-564B-ACC6-554136DB1873}" destId="{D38FAEE0-FAEE-D748-BC21-851CA1A8F257}" srcOrd="0" destOrd="0" presId="urn:microsoft.com/office/officeart/2005/8/layout/default"/>
    <dgm:cxn modelId="{0E0B58BA-B20D-B845-85EC-B8F3AA4704C5}" type="presOf" srcId="{E6D403EF-DEE4-464B-B03E-C4711CB89B82}" destId="{6236391D-B600-E14D-BB24-36B8F550B582}" srcOrd="0" destOrd="0" presId="urn:microsoft.com/office/officeart/2005/8/layout/default"/>
    <dgm:cxn modelId="{E197EBBC-7BB4-9548-B16A-0C506ADAE605}" type="presOf" srcId="{C47EB322-BDA1-7845-8C0A-07D7176DC63D}" destId="{32AAE535-6F47-A04A-B5A3-9D04EB78DAED}" srcOrd="0" destOrd="0" presId="urn:microsoft.com/office/officeart/2005/8/layout/default"/>
    <dgm:cxn modelId="{A2AA2DC1-896E-B542-B08F-B9D5BE6D2A63}" srcId="{E3B7CFC8-B7D4-4F97-89B0-86B2CD6A56A8}" destId="{699F0ECC-CAC4-3C46-86DA-894A0685EDF4}" srcOrd="2" destOrd="0" parTransId="{DC416F12-7548-074B-8F29-94FD9FF293F2}" sibTransId="{282A6609-4017-7141-A055-920D8A67B5D4}"/>
    <dgm:cxn modelId="{004B78C3-E7FD-8B43-A79A-CFC3B3752E1E}" type="presOf" srcId="{C1B7D0A6-5C8F-784F-B6FC-38A11997ABFB}" destId="{C1ACF610-3AEB-D540-85B4-5294351E2D23}" srcOrd="0" destOrd="0" presId="urn:microsoft.com/office/officeart/2005/8/layout/default"/>
    <dgm:cxn modelId="{8D8914C4-253D-994B-878F-DD4187C2B381}" srcId="{E3B7CFC8-B7D4-4F97-89B0-86B2CD6A56A8}" destId="{EA22EFCD-E794-5843-A615-1ECA3699B2FC}" srcOrd="18" destOrd="0" parTransId="{F6C53071-052D-0B47-AB7D-BDA1C4D81423}" sibTransId="{ECBD6EC1-28DD-154B-8716-153D6BBBB65A}"/>
    <dgm:cxn modelId="{AB65C9C6-8895-974A-864B-53EC3DF6E9DD}" type="presOf" srcId="{27F52117-EB3E-CC4E-85FD-EA0B4B6FDEB5}" destId="{CB3B3F40-B447-4548-9B12-F5CD5541ECD6}" srcOrd="0" destOrd="0" presId="urn:microsoft.com/office/officeart/2005/8/layout/default"/>
    <dgm:cxn modelId="{BBE697C8-8FFA-554F-869F-96B099424234}" type="presOf" srcId="{A840AF65-E636-C648-93BF-115AD5182A80}" destId="{8590F03E-85B3-5E4D-954E-E669E4613A3D}" srcOrd="0" destOrd="0" presId="urn:microsoft.com/office/officeart/2005/8/layout/default"/>
    <dgm:cxn modelId="{EB37D6D9-93CC-8D48-AD60-8AC56456F6DE}" srcId="{E3B7CFC8-B7D4-4F97-89B0-86B2CD6A56A8}" destId="{1AF33ED1-5D54-3644-B13D-33BED81427C6}" srcOrd="22" destOrd="0" parTransId="{F39729C2-AD4A-DE4C-ADFC-A98FBCAF5190}" sibTransId="{E24F8620-4570-5C48-862A-A419D3EADA12}"/>
    <dgm:cxn modelId="{9B5432DA-353A-314F-A5EE-3A6E2B83EDD7}" type="presOf" srcId="{A23CF309-C41A-A845-99D4-0C34CCC8A9C8}" destId="{4F374364-A9E8-4D4F-9495-3F6F64DB7997}" srcOrd="0" destOrd="0" presId="urn:microsoft.com/office/officeart/2005/8/layout/default"/>
    <dgm:cxn modelId="{C76BEADC-2801-F745-B172-E2DBD41FFD40}" srcId="{E3B7CFC8-B7D4-4F97-89B0-86B2CD6A56A8}" destId="{0CB63ECC-98D8-F34C-8399-697A69BA4914}" srcOrd="4" destOrd="0" parTransId="{36811301-551B-0449-B07F-579BD6DBBD1D}" sibTransId="{0E891C5F-4C34-A040-85D4-EE5E48EC5CA4}"/>
    <dgm:cxn modelId="{E40428DD-029B-1346-87F1-8BD68AEBC03A}" type="presOf" srcId="{36ABB545-209C-F244-B17E-B602971DCD4D}" destId="{A85CB6AD-C718-DC45-9611-CDAEDCFE83BB}" srcOrd="0" destOrd="0" presId="urn:microsoft.com/office/officeart/2005/8/layout/default"/>
    <dgm:cxn modelId="{6EDAD6DD-E2B8-0D4C-9D68-B704E2FADFAC}" type="presOf" srcId="{3F97496D-AB40-E94B-AF6B-94A744B918E3}" destId="{A3208262-28F5-A740-A3E6-CF27EBA1AE8D}" srcOrd="0" destOrd="0" presId="urn:microsoft.com/office/officeart/2005/8/layout/default"/>
    <dgm:cxn modelId="{46EEE4E3-2967-E44F-8215-2371BBD5D886}" srcId="{E3B7CFC8-B7D4-4F97-89B0-86B2CD6A56A8}" destId="{A23CF309-C41A-A845-99D4-0C34CCC8A9C8}" srcOrd="17" destOrd="0" parTransId="{D8A21005-ABF5-BE48-BA32-76C0DB4963C3}" sibTransId="{C8F31829-4F13-6D4C-A817-70FA9EA98FBD}"/>
    <dgm:cxn modelId="{517097EA-9732-254D-A289-AFDFFD5512F2}" type="presOf" srcId="{DFFF6BB4-4284-D14D-8B00-4CB214B9643D}" destId="{77ABE96F-22AC-4646-9AC0-0784DC945AD5}" srcOrd="0" destOrd="0" presId="urn:microsoft.com/office/officeart/2005/8/layout/default"/>
    <dgm:cxn modelId="{932A81EB-41D3-3441-A03B-DA843C3C8A00}" type="presOf" srcId="{DF03CB28-5FEC-BC49-9103-F5A92B1C897C}" destId="{0712E61C-2660-8949-BAB5-FA42563383E7}" srcOrd="0" destOrd="0" presId="urn:microsoft.com/office/officeart/2005/8/layout/default"/>
    <dgm:cxn modelId="{DDFB06ED-8D79-154B-87EE-7A0E0E715579}" type="presOf" srcId="{E3B7CFC8-B7D4-4F97-89B0-86B2CD6A56A8}" destId="{425573D9-1A83-7D4D-90D8-7D2F5352AD3E}" srcOrd="0" destOrd="0" presId="urn:microsoft.com/office/officeart/2005/8/layout/default"/>
    <dgm:cxn modelId="{7D38E9F1-5BC9-DF4A-9DFD-49A3BC182028}" srcId="{E3B7CFC8-B7D4-4F97-89B0-86B2CD6A56A8}" destId="{C47EB322-BDA1-7845-8C0A-07D7176DC63D}" srcOrd="15" destOrd="0" parTransId="{FCBE02BC-3F98-9048-B2FD-84943F722981}" sibTransId="{00E7808C-01A6-164B-9DF8-B7D3A8F80210}"/>
    <dgm:cxn modelId="{0CFA3FF2-4379-2144-9981-E5B828F0DD72}" srcId="{E3B7CFC8-B7D4-4F97-89B0-86B2CD6A56A8}" destId="{0B18ED47-BE41-AA4E-9E78-C16C526F4D91}" srcOrd="37" destOrd="0" parTransId="{FF33D8D4-049E-6543-8C42-50722299EF45}" sibTransId="{9356E1CE-596D-2B49-901F-CE5C9167CF1F}"/>
    <dgm:cxn modelId="{A28981F4-82E1-8740-98B7-2C7FC5597F96}" srcId="{E3B7CFC8-B7D4-4F97-89B0-86B2CD6A56A8}" destId="{0F8C4AC8-A039-904E-82B2-BE9C820EEBBD}" srcOrd="36" destOrd="0" parTransId="{34529E75-4AFD-534B-B67F-5955BB941662}" sibTransId="{8182216A-B4DA-F840-A7AF-16E5D651FFF5}"/>
    <dgm:cxn modelId="{D3B76DF8-5CCB-A349-8688-BFE3BC77B61D}" srcId="{E3B7CFC8-B7D4-4F97-89B0-86B2CD6A56A8}" destId="{E6D403EF-DEE4-464B-B03E-C4711CB89B82}" srcOrd="33" destOrd="0" parTransId="{E0000463-9C11-7F43-A232-A89B5C0C0B87}" sibTransId="{9BD275BC-407A-5543-AECB-A028B4EA11C6}"/>
    <dgm:cxn modelId="{663CF2F8-B03E-654F-AD2E-7631670899A0}" srcId="{E3B7CFC8-B7D4-4F97-89B0-86B2CD6A56A8}" destId="{70930DA3-D95A-D347-99E8-95AE40737273}" srcOrd="29" destOrd="0" parTransId="{4241D25D-8C6E-0946-ADD0-881EF5297895}" sibTransId="{16F6D7BD-ED76-0048-A509-CE85F9212A5B}"/>
    <dgm:cxn modelId="{52B52CFC-0F90-D847-BD43-120CAAF8D03D}" srcId="{E3B7CFC8-B7D4-4F97-89B0-86B2CD6A56A8}" destId="{DAF802D7-FC6E-154F-B823-F703BD99C643}" srcOrd="38" destOrd="0" parTransId="{1CB3E304-FB14-164F-8330-12C8847136E4}" sibTransId="{71E210D7-E14D-0547-890C-125B995BC240}"/>
    <dgm:cxn modelId="{44975964-6B63-364E-A3AE-C33867791E6E}" type="presParOf" srcId="{425573D9-1A83-7D4D-90D8-7D2F5352AD3E}" destId="{2177C7CF-5F24-354D-BD9A-1253A836D374}" srcOrd="0" destOrd="0" presId="urn:microsoft.com/office/officeart/2005/8/layout/default"/>
    <dgm:cxn modelId="{0938286A-2427-7247-86BA-D7B19CF16594}" type="presParOf" srcId="{425573D9-1A83-7D4D-90D8-7D2F5352AD3E}" destId="{DCF4D45A-E06F-284E-859D-59A48A2F9D2A}" srcOrd="1" destOrd="0" presId="urn:microsoft.com/office/officeart/2005/8/layout/default"/>
    <dgm:cxn modelId="{A3B25C9B-64AC-664D-85E2-8AEEDA2C72EA}" type="presParOf" srcId="{425573D9-1A83-7D4D-90D8-7D2F5352AD3E}" destId="{6A6FDC69-04AD-3841-B9BB-C448724773EC}" srcOrd="2" destOrd="0" presId="urn:microsoft.com/office/officeart/2005/8/layout/default"/>
    <dgm:cxn modelId="{97A4F185-F875-5F4B-8547-75E6F3687DD3}" type="presParOf" srcId="{425573D9-1A83-7D4D-90D8-7D2F5352AD3E}" destId="{EE8C3498-5855-624B-AB78-0324F7DDFD62}" srcOrd="3" destOrd="0" presId="urn:microsoft.com/office/officeart/2005/8/layout/default"/>
    <dgm:cxn modelId="{AA8C91FB-2AE4-FF47-9798-7096644B2D9F}" type="presParOf" srcId="{425573D9-1A83-7D4D-90D8-7D2F5352AD3E}" destId="{ACF96394-1AD8-3C4B-97BB-AA6720FEBD84}" srcOrd="4" destOrd="0" presId="urn:microsoft.com/office/officeart/2005/8/layout/default"/>
    <dgm:cxn modelId="{92A94437-1F6B-FE43-8ACA-467D96402EB2}" type="presParOf" srcId="{425573D9-1A83-7D4D-90D8-7D2F5352AD3E}" destId="{B3D011AF-D4DC-0046-8E21-A6D1D132286D}" srcOrd="5" destOrd="0" presId="urn:microsoft.com/office/officeart/2005/8/layout/default"/>
    <dgm:cxn modelId="{F99E0552-B785-3B42-9687-076CEF971025}" type="presParOf" srcId="{425573D9-1A83-7D4D-90D8-7D2F5352AD3E}" destId="{77ABE96F-22AC-4646-9AC0-0784DC945AD5}" srcOrd="6" destOrd="0" presId="urn:microsoft.com/office/officeart/2005/8/layout/default"/>
    <dgm:cxn modelId="{2E2986DB-A3DE-9146-AC6A-B631ADE4C0E4}" type="presParOf" srcId="{425573D9-1A83-7D4D-90D8-7D2F5352AD3E}" destId="{E548CAA9-EDA9-054B-8269-6E5BD4E13F9E}" srcOrd="7" destOrd="0" presId="urn:microsoft.com/office/officeart/2005/8/layout/default"/>
    <dgm:cxn modelId="{A8B5A47B-F6C4-774A-8A86-5F7B8CF98E9E}" type="presParOf" srcId="{425573D9-1A83-7D4D-90D8-7D2F5352AD3E}" destId="{343FD529-B8AC-E74B-8797-F3A85AE255CC}" srcOrd="8" destOrd="0" presId="urn:microsoft.com/office/officeart/2005/8/layout/default"/>
    <dgm:cxn modelId="{14F85A70-9065-CB4F-8268-749A264D1975}" type="presParOf" srcId="{425573D9-1A83-7D4D-90D8-7D2F5352AD3E}" destId="{D5FFE758-EF52-E14C-877B-EB9DD0CD91A2}" srcOrd="9" destOrd="0" presId="urn:microsoft.com/office/officeart/2005/8/layout/default"/>
    <dgm:cxn modelId="{97ADC410-A9D5-FE4B-922C-CF78FBCB9EF6}" type="presParOf" srcId="{425573D9-1A83-7D4D-90D8-7D2F5352AD3E}" destId="{74DE0FE1-5225-7C42-B584-8EB55A3B6D0E}" srcOrd="10" destOrd="0" presId="urn:microsoft.com/office/officeart/2005/8/layout/default"/>
    <dgm:cxn modelId="{FDE5210D-967F-AA4F-8396-7141D3922368}" type="presParOf" srcId="{425573D9-1A83-7D4D-90D8-7D2F5352AD3E}" destId="{5F75BA94-C492-E149-B5DE-8CB993269A4A}" srcOrd="11" destOrd="0" presId="urn:microsoft.com/office/officeart/2005/8/layout/default"/>
    <dgm:cxn modelId="{3C59EC5E-42EF-1443-B831-8BD1A3166056}" type="presParOf" srcId="{425573D9-1A83-7D4D-90D8-7D2F5352AD3E}" destId="{0712E61C-2660-8949-BAB5-FA42563383E7}" srcOrd="12" destOrd="0" presId="urn:microsoft.com/office/officeart/2005/8/layout/default"/>
    <dgm:cxn modelId="{4B1FC474-B826-FA4D-A103-F330B62CAB9C}" type="presParOf" srcId="{425573D9-1A83-7D4D-90D8-7D2F5352AD3E}" destId="{15A5242F-14EF-4C4E-BD1C-21BBA6968261}" srcOrd="13" destOrd="0" presId="urn:microsoft.com/office/officeart/2005/8/layout/default"/>
    <dgm:cxn modelId="{46A85FEE-7764-DF40-88DB-C1FC2C565533}" type="presParOf" srcId="{425573D9-1A83-7D4D-90D8-7D2F5352AD3E}" destId="{B236BEDF-8F74-4B4E-8FB6-46AEE3CD9CC5}" srcOrd="14" destOrd="0" presId="urn:microsoft.com/office/officeart/2005/8/layout/default"/>
    <dgm:cxn modelId="{4AB4CB91-6711-3444-89C1-A881C81D32A0}" type="presParOf" srcId="{425573D9-1A83-7D4D-90D8-7D2F5352AD3E}" destId="{0DF16532-BF8E-AF49-91DD-EA684E5CC469}" srcOrd="15" destOrd="0" presId="urn:microsoft.com/office/officeart/2005/8/layout/default"/>
    <dgm:cxn modelId="{D8C38AF2-7CB8-4548-A22C-6225AE1D783D}" type="presParOf" srcId="{425573D9-1A83-7D4D-90D8-7D2F5352AD3E}" destId="{A85CB6AD-C718-DC45-9611-CDAEDCFE83BB}" srcOrd="16" destOrd="0" presId="urn:microsoft.com/office/officeart/2005/8/layout/default"/>
    <dgm:cxn modelId="{2F7BD168-6004-164F-BC64-DBB7043516F0}" type="presParOf" srcId="{425573D9-1A83-7D4D-90D8-7D2F5352AD3E}" destId="{21381FE5-025C-A64C-8228-0D73FEBFCF4B}" srcOrd="17" destOrd="0" presId="urn:microsoft.com/office/officeart/2005/8/layout/default"/>
    <dgm:cxn modelId="{C0FD60FE-2F73-5F4D-BEAB-9B19B3B95151}" type="presParOf" srcId="{425573D9-1A83-7D4D-90D8-7D2F5352AD3E}" destId="{4D02F865-9A8C-FE4D-B5EB-3C3DE673B8BE}" srcOrd="18" destOrd="0" presId="urn:microsoft.com/office/officeart/2005/8/layout/default"/>
    <dgm:cxn modelId="{4946B993-70E7-E741-A27D-5FF019864BDA}" type="presParOf" srcId="{425573D9-1A83-7D4D-90D8-7D2F5352AD3E}" destId="{B40B8D82-9937-094D-A7C1-6DCEB2EC4033}" srcOrd="19" destOrd="0" presId="urn:microsoft.com/office/officeart/2005/8/layout/default"/>
    <dgm:cxn modelId="{AA6CB4BC-DE2D-634E-BA37-3E99171BFDB7}" type="presParOf" srcId="{425573D9-1A83-7D4D-90D8-7D2F5352AD3E}" destId="{D38FAEE0-FAEE-D748-BC21-851CA1A8F257}" srcOrd="20" destOrd="0" presId="urn:microsoft.com/office/officeart/2005/8/layout/default"/>
    <dgm:cxn modelId="{B15D8DFC-4039-154D-A5B8-308EABD52B20}" type="presParOf" srcId="{425573D9-1A83-7D4D-90D8-7D2F5352AD3E}" destId="{95B2F181-667F-4B4E-BA2D-2FC776943F88}" srcOrd="21" destOrd="0" presId="urn:microsoft.com/office/officeart/2005/8/layout/default"/>
    <dgm:cxn modelId="{350372F0-17DF-3245-AE85-1106F31D8234}" type="presParOf" srcId="{425573D9-1A83-7D4D-90D8-7D2F5352AD3E}" destId="{D668D260-CCBB-684C-882A-1142A9377D0D}" srcOrd="22" destOrd="0" presId="urn:microsoft.com/office/officeart/2005/8/layout/default"/>
    <dgm:cxn modelId="{4E5F1EC3-C465-104B-A19D-9A2D9F019D3B}" type="presParOf" srcId="{425573D9-1A83-7D4D-90D8-7D2F5352AD3E}" destId="{49D74F29-5841-0848-A9E0-5B53A968B863}" srcOrd="23" destOrd="0" presId="urn:microsoft.com/office/officeart/2005/8/layout/default"/>
    <dgm:cxn modelId="{CEA1C62E-F428-6D40-AA38-7F1E663D6A13}" type="presParOf" srcId="{425573D9-1A83-7D4D-90D8-7D2F5352AD3E}" destId="{4CD08227-F940-E446-A118-7CFE354226CF}" srcOrd="24" destOrd="0" presId="urn:microsoft.com/office/officeart/2005/8/layout/default"/>
    <dgm:cxn modelId="{19517523-07AA-E947-AEC3-902491A8918C}" type="presParOf" srcId="{425573D9-1A83-7D4D-90D8-7D2F5352AD3E}" destId="{5939B5E9-4468-7842-AA42-DB9C6D56D874}" srcOrd="25" destOrd="0" presId="urn:microsoft.com/office/officeart/2005/8/layout/default"/>
    <dgm:cxn modelId="{8512355F-9F5E-F54B-AA77-4EE5FB98B539}" type="presParOf" srcId="{425573D9-1A83-7D4D-90D8-7D2F5352AD3E}" destId="{E5D00ACA-97DD-C245-923C-9CA09F19DB90}" srcOrd="26" destOrd="0" presId="urn:microsoft.com/office/officeart/2005/8/layout/default"/>
    <dgm:cxn modelId="{573EE634-B48D-0B4E-89D0-2F1B5FB78380}" type="presParOf" srcId="{425573D9-1A83-7D4D-90D8-7D2F5352AD3E}" destId="{3A8148C2-A981-E547-906B-D773E1533419}" srcOrd="27" destOrd="0" presId="urn:microsoft.com/office/officeart/2005/8/layout/default"/>
    <dgm:cxn modelId="{891618FB-56F7-2C46-817E-9E1D82FC2DC0}" type="presParOf" srcId="{425573D9-1A83-7D4D-90D8-7D2F5352AD3E}" destId="{0BF2D895-0A8B-EC49-9CD5-116DE1F42E61}" srcOrd="28" destOrd="0" presId="urn:microsoft.com/office/officeart/2005/8/layout/default"/>
    <dgm:cxn modelId="{DCEB9ADA-69B6-894E-8FF0-13761EFE8BE6}" type="presParOf" srcId="{425573D9-1A83-7D4D-90D8-7D2F5352AD3E}" destId="{C2EFFCE0-C40B-844F-929E-3570F5136BE7}" srcOrd="29" destOrd="0" presId="urn:microsoft.com/office/officeart/2005/8/layout/default"/>
    <dgm:cxn modelId="{98B37035-DC9E-D543-96A1-794480797C5F}" type="presParOf" srcId="{425573D9-1A83-7D4D-90D8-7D2F5352AD3E}" destId="{32AAE535-6F47-A04A-B5A3-9D04EB78DAED}" srcOrd="30" destOrd="0" presId="urn:microsoft.com/office/officeart/2005/8/layout/default"/>
    <dgm:cxn modelId="{C3E2EBAB-B97D-6540-B40F-7E47BB79CCC0}" type="presParOf" srcId="{425573D9-1A83-7D4D-90D8-7D2F5352AD3E}" destId="{A5074D9D-B422-0641-82BF-91D568B6618B}" srcOrd="31" destOrd="0" presId="urn:microsoft.com/office/officeart/2005/8/layout/default"/>
    <dgm:cxn modelId="{F1DE3199-6B80-C847-A626-5C6932AB8AF2}" type="presParOf" srcId="{425573D9-1A83-7D4D-90D8-7D2F5352AD3E}" destId="{5740FE9E-139A-4941-AF41-D811DB352524}" srcOrd="32" destOrd="0" presId="urn:microsoft.com/office/officeart/2005/8/layout/default"/>
    <dgm:cxn modelId="{93CFB5BC-CEE9-B341-80A8-71CF386C2509}" type="presParOf" srcId="{425573D9-1A83-7D4D-90D8-7D2F5352AD3E}" destId="{440A22D0-0D3B-CB48-85C2-B48AC4B38F49}" srcOrd="33" destOrd="0" presId="urn:microsoft.com/office/officeart/2005/8/layout/default"/>
    <dgm:cxn modelId="{8499BA6A-4268-104E-A272-8495549B0101}" type="presParOf" srcId="{425573D9-1A83-7D4D-90D8-7D2F5352AD3E}" destId="{4F374364-A9E8-4D4F-9495-3F6F64DB7997}" srcOrd="34" destOrd="0" presId="urn:microsoft.com/office/officeart/2005/8/layout/default"/>
    <dgm:cxn modelId="{F6598ECB-6DCF-D440-85EA-B513DCB7681C}" type="presParOf" srcId="{425573D9-1A83-7D4D-90D8-7D2F5352AD3E}" destId="{F4E08716-4FEF-6347-943B-865C632E43BD}" srcOrd="35" destOrd="0" presId="urn:microsoft.com/office/officeart/2005/8/layout/default"/>
    <dgm:cxn modelId="{2B09BF7F-89C7-6C4B-8CAE-ECB4B19CF7D1}" type="presParOf" srcId="{425573D9-1A83-7D4D-90D8-7D2F5352AD3E}" destId="{8AF675B8-1560-124E-8B48-9B39E8FAC313}" srcOrd="36" destOrd="0" presId="urn:microsoft.com/office/officeart/2005/8/layout/default"/>
    <dgm:cxn modelId="{E2A740A4-FF1D-A346-856D-06C79D3264F0}" type="presParOf" srcId="{425573D9-1A83-7D4D-90D8-7D2F5352AD3E}" destId="{7217E41A-B6C7-C348-B8B8-334D96CECDEE}" srcOrd="37" destOrd="0" presId="urn:microsoft.com/office/officeart/2005/8/layout/default"/>
    <dgm:cxn modelId="{3F9C69CA-4985-C94D-97EA-ECF6E0E1B41E}" type="presParOf" srcId="{425573D9-1A83-7D4D-90D8-7D2F5352AD3E}" destId="{C9FBD6A0-CD0A-0E4B-B125-B2A2ED2DE1EB}" srcOrd="38" destOrd="0" presId="urn:microsoft.com/office/officeart/2005/8/layout/default"/>
    <dgm:cxn modelId="{FF732DBA-1478-7947-95AB-AAE53CA60818}" type="presParOf" srcId="{425573D9-1A83-7D4D-90D8-7D2F5352AD3E}" destId="{42F76B4B-5C6A-7047-96C4-B5FA07C5BEE6}" srcOrd="39" destOrd="0" presId="urn:microsoft.com/office/officeart/2005/8/layout/default"/>
    <dgm:cxn modelId="{C094DDB5-DF12-8141-A70F-E729F17AD201}" type="presParOf" srcId="{425573D9-1A83-7D4D-90D8-7D2F5352AD3E}" destId="{6F51CE1C-8EE5-6A4A-AD5F-4A96EC35D937}" srcOrd="40" destOrd="0" presId="urn:microsoft.com/office/officeart/2005/8/layout/default"/>
    <dgm:cxn modelId="{96D73426-D0D1-3347-AE1D-E138DF9C26C4}" type="presParOf" srcId="{425573D9-1A83-7D4D-90D8-7D2F5352AD3E}" destId="{5DA10F46-AF7B-D147-AA78-46EE1CE886DA}" srcOrd="41" destOrd="0" presId="urn:microsoft.com/office/officeart/2005/8/layout/default"/>
    <dgm:cxn modelId="{E2B95356-0E34-0849-9E00-516CA480C19F}" type="presParOf" srcId="{425573D9-1A83-7D4D-90D8-7D2F5352AD3E}" destId="{A3208262-28F5-A740-A3E6-CF27EBA1AE8D}" srcOrd="42" destOrd="0" presId="urn:microsoft.com/office/officeart/2005/8/layout/default"/>
    <dgm:cxn modelId="{B740049F-5D13-294C-A273-8EC8CE5AC73C}" type="presParOf" srcId="{425573D9-1A83-7D4D-90D8-7D2F5352AD3E}" destId="{2A929CCB-8218-F844-869C-A5389E062C80}" srcOrd="43" destOrd="0" presId="urn:microsoft.com/office/officeart/2005/8/layout/default"/>
    <dgm:cxn modelId="{C556FE29-06F1-9746-99A1-555FCA8A07C0}" type="presParOf" srcId="{425573D9-1A83-7D4D-90D8-7D2F5352AD3E}" destId="{EB6B7E44-2720-074B-80B7-95BED77FAFA0}" srcOrd="44" destOrd="0" presId="urn:microsoft.com/office/officeart/2005/8/layout/default"/>
    <dgm:cxn modelId="{D35537C4-1A60-7A4B-98F1-9F216F9FD002}" type="presParOf" srcId="{425573D9-1A83-7D4D-90D8-7D2F5352AD3E}" destId="{D2D7B007-B5F5-1942-B774-E962E66B6E78}" srcOrd="45" destOrd="0" presId="urn:microsoft.com/office/officeart/2005/8/layout/default"/>
    <dgm:cxn modelId="{F4F3BE8E-9346-7F45-A0CF-76C49F048542}" type="presParOf" srcId="{425573D9-1A83-7D4D-90D8-7D2F5352AD3E}" destId="{A6F2E00B-F344-5749-A602-686877AEC688}" srcOrd="46" destOrd="0" presId="urn:microsoft.com/office/officeart/2005/8/layout/default"/>
    <dgm:cxn modelId="{BB9778D7-CADE-C846-AD6D-CD9A8A9BD5CE}" type="presParOf" srcId="{425573D9-1A83-7D4D-90D8-7D2F5352AD3E}" destId="{EFDEC54D-21B9-A949-89BB-F6B13EBE64E6}" srcOrd="47" destOrd="0" presId="urn:microsoft.com/office/officeart/2005/8/layout/default"/>
    <dgm:cxn modelId="{1193B115-6F8C-3248-B9AF-92672F78C6FB}" type="presParOf" srcId="{425573D9-1A83-7D4D-90D8-7D2F5352AD3E}" destId="{8590F03E-85B3-5E4D-954E-E669E4613A3D}" srcOrd="48" destOrd="0" presId="urn:microsoft.com/office/officeart/2005/8/layout/default"/>
    <dgm:cxn modelId="{C68910E4-CA81-1E46-98A1-1C73DA9E3BCE}" type="presParOf" srcId="{425573D9-1A83-7D4D-90D8-7D2F5352AD3E}" destId="{8AE9C8C3-F535-EC41-8BFE-E61470ECAECF}" srcOrd="49" destOrd="0" presId="urn:microsoft.com/office/officeart/2005/8/layout/default"/>
    <dgm:cxn modelId="{BA75CE1E-E47D-0841-A657-572A44D52995}" type="presParOf" srcId="{425573D9-1A83-7D4D-90D8-7D2F5352AD3E}" destId="{74A2FDBA-55EB-6541-A718-8F4C043211D3}" srcOrd="50" destOrd="0" presId="urn:microsoft.com/office/officeart/2005/8/layout/default"/>
    <dgm:cxn modelId="{DDA41126-E0B7-614B-908A-952B761E07E8}" type="presParOf" srcId="{425573D9-1A83-7D4D-90D8-7D2F5352AD3E}" destId="{FA14936A-F46F-3442-838F-BD7AB11369CF}" srcOrd="51" destOrd="0" presId="urn:microsoft.com/office/officeart/2005/8/layout/default"/>
    <dgm:cxn modelId="{2E85E5B4-29C4-E84D-A5C2-50192F0BDB7D}" type="presParOf" srcId="{425573D9-1A83-7D4D-90D8-7D2F5352AD3E}" destId="{CD9869BA-1A7A-9946-9FD8-392024DF9908}" srcOrd="52" destOrd="0" presId="urn:microsoft.com/office/officeart/2005/8/layout/default"/>
    <dgm:cxn modelId="{ABB9EF2B-5F28-D84F-AE00-82E26D2C999D}" type="presParOf" srcId="{425573D9-1A83-7D4D-90D8-7D2F5352AD3E}" destId="{F1386486-65B0-734E-9ECF-47ACBBCFF013}" srcOrd="53" destOrd="0" presId="urn:microsoft.com/office/officeart/2005/8/layout/default"/>
    <dgm:cxn modelId="{0A4798DF-0EAC-4F4C-A792-2DEF3749C536}" type="presParOf" srcId="{425573D9-1A83-7D4D-90D8-7D2F5352AD3E}" destId="{AE47A66C-7AF9-4F4E-8238-9A9DCEE7CB9E}" srcOrd="54" destOrd="0" presId="urn:microsoft.com/office/officeart/2005/8/layout/default"/>
    <dgm:cxn modelId="{445AD560-CCEF-EB4D-91EE-EFB7DEE8A296}" type="presParOf" srcId="{425573D9-1A83-7D4D-90D8-7D2F5352AD3E}" destId="{565D79BF-F915-864D-A654-3E5A2BBE7F17}" srcOrd="55" destOrd="0" presId="urn:microsoft.com/office/officeart/2005/8/layout/default"/>
    <dgm:cxn modelId="{ECFE02E5-AFF1-DA4A-B0D0-B88950CF6BBC}" type="presParOf" srcId="{425573D9-1A83-7D4D-90D8-7D2F5352AD3E}" destId="{CB3B3F40-B447-4548-9B12-F5CD5541ECD6}" srcOrd="56" destOrd="0" presId="urn:microsoft.com/office/officeart/2005/8/layout/default"/>
    <dgm:cxn modelId="{80225EC5-387B-BD4D-A83E-7565616F5D59}" type="presParOf" srcId="{425573D9-1A83-7D4D-90D8-7D2F5352AD3E}" destId="{2BC4C01D-2335-6D46-8BDC-DDB1551DA53D}" srcOrd="57" destOrd="0" presId="urn:microsoft.com/office/officeart/2005/8/layout/default"/>
    <dgm:cxn modelId="{F845D54B-2331-4344-B285-3C23ACC8A9AF}" type="presParOf" srcId="{425573D9-1A83-7D4D-90D8-7D2F5352AD3E}" destId="{01D42110-5092-214A-86EB-02A4D64CE1AD}" srcOrd="58" destOrd="0" presId="urn:microsoft.com/office/officeart/2005/8/layout/default"/>
    <dgm:cxn modelId="{04D3853B-F9C3-5540-9AD4-45F952223B5D}" type="presParOf" srcId="{425573D9-1A83-7D4D-90D8-7D2F5352AD3E}" destId="{92F52E6E-D4AA-7744-875C-0EAF18CCB4B4}" srcOrd="59" destOrd="0" presId="urn:microsoft.com/office/officeart/2005/8/layout/default"/>
    <dgm:cxn modelId="{C6533DBA-94D6-BE47-904C-AF4CB00418D1}" type="presParOf" srcId="{425573D9-1A83-7D4D-90D8-7D2F5352AD3E}" destId="{580C4540-5954-2D4F-804B-08B3645091C1}" srcOrd="60" destOrd="0" presId="urn:microsoft.com/office/officeart/2005/8/layout/default"/>
    <dgm:cxn modelId="{93F47D53-5490-AB4F-AE74-65C72D60B3ED}" type="presParOf" srcId="{425573D9-1A83-7D4D-90D8-7D2F5352AD3E}" destId="{7573F33E-6B09-BB47-BFE7-619788E4654E}" srcOrd="61" destOrd="0" presId="urn:microsoft.com/office/officeart/2005/8/layout/default"/>
    <dgm:cxn modelId="{E0362194-8086-6B45-9D62-E132721B19A4}" type="presParOf" srcId="{425573D9-1A83-7D4D-90D8-7D2F5352AD3E}" destId="{C1ACF610-3AEB-D540-85B4-5294351E2D23}" srcOrd="62" destOrd="0" presId="urn:microsoft.com/office/officeart/2005/8/layout/default"/>
    <dgm:cxn modelId="{0258D980-C4C0-DC44-8324-FD4A8F23EDDA}" type="presParOf" srcId="{425573D9-1A83-7D4D-90D8-7D2F5352AD3E}" destId="{904F9132-741B-5243-A410-FBEA74E7E926}" srcOrd="63" destOrd="0" presId="urn:microsoft.com/office/officeart/2005/8/layout/default"/>
    <dgm:cxn modelId="{F27C9EA9-B1AD-F940-9355-8234390A63BE}" type="presParOf" srcId="{425573D9-1A83-7D4D-90D8-7D2F5352AD3E}" destId="{6635BE78-CD50-3F41-8170-5920771CC2A5}" srcOrd="64" destOrd="0" presId="urn:microsoft.com/office/officeart/2005/8/layout/default"/>
    <dgm:cxn modelId="{A2FE3559-A2EB-2647-BDEE-DBC8B26DA97B}" type="presParOf" srcId="{425573D9-1A83-7D4D-90D8-7D2F5352AD3E}" destId="{F8BB95EE-9727-664B-951A-B6A4AE02BE19}" srcOrd="65" destOrd="0" presId="urn:microsoft.com/office/officeart/2005/8/layout/default"/>
    <dgm:cxn modelId="{430EC2DB-88FF-134C-A09A-7B9350DE717B}" type="presParOf" srcId="{425573D9-1A83-7D4D-90D8-7D2F5352AD3E}" destId="{6236391D-B600-E14D-BB24-36B8F550B582}" srcOrd="66" destOrd="0" presId="urn:microsoft.com/office/officeart/2005/8/layout/default"/>
    <dgm:cxn modelId="{4121A4F4-258A-D744-8868-FAD78C82F8AE}" type="presParOf" srcId="{425573D9-1A83-7D4D-90D8-7D2F5352AD3E}" destId="{16434C66-7518-E14C-9EF2-7109E18C4497}" srcOrd="67" destOrd="0" presId="urn:microsoft.com/office/officeart/2005/8/layout/default"/>
    <dgm:cxn modelId="{6C93FB30-298A-254E-ABF7-7700F33B9862}" type="presParOf" srcId="{425573D9-1A83-7D4D-90D8-7D2F5352AD3E}" destId="{6B54E6C4-2703-6548-A4DF-0A83D18162CF}" srcOrd="68" destOrd="0" presId="urn:microsoft.com/office/officeart/2005/8/layout/default"/>
    <dgm:cxn modelId="{0E056ABE-B176-FF40-93C7-6AEC2CA64A3A}" type="presParOf" srcId="{425573D9-1A83-7D4D-90D8-7D2F5352AD3E}" destId="{2D9F5287-FF0F-D842-888A-C0044850F984}" srcOrd="69" destOrd="0" presId="urn:microsoft.com/office/officeart/2005/8/layout/default"/>
    <dgm:cxn modelId="{B1CCEA63-78EA-3141-B6C7-E3321BC43033}" type="presParOf" srcId="{425573D9-1A83-7D4D-90D8-7D2F5352AD3E}" destId="{346DB699-9D24-F242-8153-D383EDD343E4}" srcOrd="70" destOrd="0" presId="urn:microsoft.com/office/officeart/2005/8/layout/default"/>
    <dgm:cxn modelId="{BEE2AB4E-FA97-364B-91C4-CC782356A39B}" type="presParOf" srcId="{425573D9-1A83-7D4D-90D8-7D2F5352AD3E}" destId="{8E02EDD7-361B-C144-B9E7-FFD983F23ECA}" srcOrd="71" destOrd="0" presId="urn:microsoft.com/office/officeart/2005/8/layout/default"/>
    <dgm:cxn modelId="{7B1FABCC-27D3-EA4C-8C82-9D064938A280}" type="presParOf" srcId="{425573D9-1A83-7D4D-90D8-7D2F5352AD3E}" destId="{2460EB10-1630-7347-B73A-81886B9E6784}" srcOrd="72" destOrd="0" presId="urn:microsoft.com/office/officeart/2005/8/layout/default"/>
    <dgm:cxn modelId="{FCD2D40F-D9E8-8B47-907D-258B16265E8E}" type="presParOf" srcId="{425573D9-1A83-7D4D-90D8-7D2F5352AD3E}" destId="{490153F7-9A62-2C4D-8AD0-3D6EADCCE881}" srcOrd="73" destOrd="0" presId="urn:microsoft.com/office/officeart/2005/8/layout/default"/>
    <dgm:cxn modelId="{23A580D8-E2F2-3B45-B50D-2C2A7C1F5B4F}" type="presParOf" srcId="{425573D9-1A83-7D4D-90D8-7D2F5352AD3E}" destId="{04DA757E-4526-794E-8227-83F6A0E9E318}" srcOrd="74" destOrd="0" presId="urn:microsoft.com/office/officeart/2005/8/layout/default"/>
    <dgm:cxn modelId="{3084CD2B-FD8F-AA49-B464-2A14266F5DDE}" type="presParOf" srcId="{425573D9-1A83-7D4D-90D8-7D2F5352AD3E}" destId="{2ECE47D5-635F-0A48-BBF4-13EE22BFAED9}" srcOrd="75" destOrd="0" presId="urn:microsoft.com/office/officeart/2005/8/layout/default"/>
    <dgm:cxn modelId="{4478CEB4-81EF-464E-B371-F18F65A1EDBE}" type="presParOf" srcId="{425573D9-1A83-7D4D-90D8-7D2F5352AD3E}" destId="{A213B39D-3358-3B43-B14A-442E013F1A73}" srcOrd="7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07215-1409-6D47-9DB4-4DFC12940C44}">
      <dsp:nvSpPr>
        <dsp:cNvPr id="0" name=""/>
        <dsp:cNvSpPr/>
      </dsp:nvSpPr>
      <dsp:spPr>
        <a:xfrm>
          <a:off x="77188" y="129967"/>
          <a:ext cx="2304901" cy="1382940"/>
        </a:xfrm>
        <a:prstGeom prst="roundRect">
          <a:avLst>
            <a:gd name="adj" fmla="val 10000"/>
          </a:avLst>
        </a:prstGeom>
        <a:solidFill>
          <a:srgbClr val="D7902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1" kern="1200" dirty="0"/>
            <a:t>1987​. Utredning kring turistsatsning kopplat till gruvnäringen och dess historia gjordes i samarbete mellan Lycksele, Skellefteå, Norsjö och Malå kommuner. Alve Johansson var initiativtagare. </a:t>
          </a:r>
          <a:endParaRPr lang="en-US" sz="900" b="1" kern="1200" dirty="0"/>
        </a:p>
      </dsp:txBody>
      <dsp:txXfrm>
        <a:off x="117693" y="170472"/>
        <a:ext cx="2223891" cy="1301930"/>
      </dsp:txXfrm>
    </dsp:sp>
    <dsp:sp modelId="{62ADD3C6-C463-D445-8285-207FF630DE74}">
      <dsp:nvSpPr>
        <dsp:cNvPr id="0" name=""/>
        <dsp:cNvSpPr/>
      </dsp:nvSpPr>
      <dsp:spPr>
        <a:xfrm rot="1129145">
          <a:off x="2291450" y="1115777"/>
          <a:ext cx="556953" cy="324860"/>
        </a:xfrm>
        <a:prstGeom prst="rightArrow">
          <a:avLst>
            <a:gd name="adj1" fmla="val 60000"/>
            <a:gd name="adj2" fmla="val 50000"/>
          </a:avLst>
        </a:prstGeom>
        <a:solidFill>
          <a:srgbClr val="0066A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2294055" y="1165030"/>
        <a:ext cx="459495" cy="194916"/>
      </dsp:txXfrm>
    </dsp:sp>
    <dsp:sp modelId="{8A694F4E-698B-A641-8BD6-B339565536E3}">
      <dsp:nvSpPr>
        <dsp:cNvPr id="0" name=""/>
        <dsp:cNvSpPr/>
      </dsp:nvSpPr>
      <dsp:spPr>
        <a:xfrm>
          <a:off x="2769382" y="1047466"/>
          <a:ext cx="2304901" cy="1382940"/>
        </a:xfrm>
        <a:prstGeom prst="roundRect">
          <a:avLst>
            <a:gd name="adj" fmla="val 10000"/>
          </a:avLst>
        </a:prstGeom>
        <a:solidFill>
          <a:srgbClr val="D7902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0" kern="1200" dirty="0"/>
            <a:t>1993. Destinationen ”Guldriket - Västerbottens skattkammare” invigdes i juni och lanserades av tidigare nämnda kommuner. Ett antal turistanläggningar med koppling till gruvnäringen ingick i satsningen. </a:t>
          </a:r>
          <a:endParaRPr lang="en-US" sz="900" b="0" kern="1200" dirty="0"/>
        </a:p>
      </dsp:txBody>
      <dsp:txXfrm>
        <a:off x="2809887" y="1087971"/>
        <a:ext cx="2223891" cy="1301930"/>
      </dsp:txXfrm>
    </dsp:sp>
    <dsp:sp modelId="{C225A9B4-BE32-D342-AFD7-D1F8588F1DB7}">
      <dsp:nvSpPr>
        <dsp:cNvPr id="0" name=""/>
        <dsp:cNvSpPr/>
      </dsp:nvSpPr>
      <dsp:spPr>
        <a:xfrm rot="20366842">
          <a:off x="5222475" y="932144"/>
          <a:ext cx="276700" cy="571615"/>
        </a:xfrm>
        <a:prstGeom prst="rightArrow">
          <a:avLst>
            <a:gd name="adj1" fmla="val 60000"/>
            <a:gd name="adj2" fmla="val 50000"/>
          </a:avLst>
        </a:prstGeom>
        <a:solidFill>
          <a:srgbClr val="0066A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225117" y="1061038"/>
        <a:ext cx="193690" cy="342969"/>
      </dsp:txXfrm>
    </dsp:sp>
    <dsp:sp modelId="{3AD3F8B4-33B5-8D4D-8328-68951A235464}">
      <dsp:nvSpPr>
        <dsp:cNvPr id="0" name=""/>
        <dsp:cNvSpPr/>
      </dsp:nvSpPr>
      <dsp:spPr>
        <a:xfrm>
          <a:off x="5563130" y="0"/>
          <a:ext cx="2304901" cy="1382940"/>
        </a:xfrm>
        <a:prstGeom prst="roundRect">
          <a:avLst>
            <a:gd name="adj" fmla="val 10000"/>
          </a:avLst>
        </a:prstGeom>
        <a:solidFill>
          <a:srgbClr val="D7902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0" kern="1200" dirty="0"/>
            <a:t>2001​. Ideella föreningen Guldriket bildades med sju medlemsföretag. Drevs som EU-projekt.</a:t>
          </a:r>
          <a:endParaRPr lang="en-US" sz="900" b="0" kern="1200" dirty="0"/>
        </a:p>
      </dsp:txBody>
      <dsp:txXfrm>
        <a:off x="5603635" y="40505"/>
        <a:ext cx="2223891" cy="1301930"/>
      </dsp:txXfrm>
    </dsp:sp>
    <dsp:sp modelId="{AEAF9DBC-3B14-F945-903A-DDD616330F94}">
      <dsp:nvSpPr>
        <dsp:cNvPr id="0" name=""/>
        <dsp:cNvSpPr/>
      </dsp:nvSpPr>
      <dsp:spPr>
        <a:xfrm rot="2281126">
          <a:off x="7667700" y="1269788"/>
          <a:ext cx="306331" cy="571615"/>
        </a:xfrm>
        <a:prstGeom prst="rightArrow">
          <a:avLst>
            <a:gd name="adj1" fmla="val 60000"/>
            <a:gd name="adj2" fmla="val 50000"/>
          </a:avLst>
        </a:prstGeom>
        <a:solidFill>
          <a:srgbClr val="0066A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700" kern="1200"/>
        </a:p>
      </dsp:txBody>
      <dsp:txXfrm>
        <a:off x="7677450" y="1355810"/>
        <a:ext cx="214432" cy="342969"/>
      </dsp:txXfrm>
    </dsp:sp>
    <dsp:sp modelId="{E88E5FA4-4E7E-FC47-8500-3D339D3450E6}">
      <dsp:nvSpPr>
        <dsp:cNvPr id="0" name=""/>
        <dsp:cNvSpPr/>
      </dsp:nvSpPr>
      <dsp:spPr>
        <a:xfrm>
          <a:off x="7787359" y="1738931"/>
          <a:ext cx="2304901" cy="1382940"/>
        </a:xfrm>
        <a:prstGeom prst="roundRect">
          <a:avLst>
            <a:gd name="adj" fmla="val 10000"/>
          </a:avLst>
        </a:prstGeom>
        <a:solidFill>
          <a:srgbClr val="D7902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b="0" kern="1200" dirty="0"/>
            <a:t>2005. Under projektet bildas den ekonomiska föreningen Gold of Lapland som ägs och drivs av medlemmar (besöksnäringsföretag).</a:t>
          </a:r>
          <a:br>
            <a:rPr lang="sv-SE" sz="900" b="0" kern="1200" dirty="0"/>
          </a:br>
          <a:br>
            <a:rPr lang="sv-SE" sz="900" b="0" kern="1200" dirty="0"/>
          </a:br>
          <a:r>
            <a:rPr lang="sv-SE" sz="900" b="0" kern="1200" dirty="0"/>
            <a:t> Då har föreningen vuxit till 19 medlemsföretag. Föreningen registreras hos Bolagsverket i början av 2006.</a:t>
          </a:r>
          <a:endParaRPr lang="en-US" sz="900" b="0" kern="1200" dirty="0"/>
        </a:p>
      </dsp:txBody>
      <dsp:txXfrm>
        <a:off x="7827864" y="1779436"/>
        <a:ext cx="2223891" cy="1301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5F177-D9D2-2943-8CA0-F69625A5F2AD}">
      <dsp:nvSpPr>
        <dsp:cNvPr id="0" name=""/>
        <dsp:cNvSpPr/>
      </dsp:nvSpPr>
      <dsp:spPr>
        <a:xfrm>
          <a:off x="0" y="873628"/>
          <a:ext cx="3238500" cy="1943099"/>
        </a:xfrm>
        <a:prstGeom prst="rect">
          <a:avLst/>
        </a:prstGeom>
        <a:solidFill>
          <a:srgbClr val="0066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Västerbottens första destinationsorganisation</a:t>
          </a:r>
        </a:p>
      </dsp:txBody>
      <dsp:txXfrm>
        <a:off x="0" y="873628"/>
        <a:ext cx="3238500" cy="1943099"/>
      </dsp:txXfrm>
    </dsp:sp>
    <dsp:sp modelId="{EFA4F801-E977-674D-BEF3-E2A853601A09}">
      <dsp:nvSpPr>
        <dsp:cNvPr id="0" name=""/>
        <dsp:cNvSpPr/>
      </dsp:nvSpPr>
      <dsp:spPr>
        <a:xfrm>
          <a:off x="3562350" y="873628"/>
          <a:ext cx="3238500" cy="1943099"/>
        </a:xfrm>
        <a:prstGeom prst="rect">
          <a:avLst/>
        </a:prstGeom>
        <a:solidFill>
          <a:srgbClr val="BE32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Det </a:t>
          </a:r>
          <a:r>
            <a:rPr lang="en-US" sz="2200" kern="1200" err="1"/>
            <a:t>geografiska</a:t>
          </a:r>
          <a:r>
            <a:rPr lang="en-US" sz="2200" kern="1200"/>
            <a:t> </a:t>
          </a:r>
          <a:r>
            <a:rPr lang="en-US" sz="2200" kern="1200" err="1"/>
            <a:t>området</a:t>
          </a:r>
          <a:r>
            <a:rPr lang="en-US" sz="2200" kern="1200"/>
            <a:t> </a:t>
          </a:r>
          <a:r>
            <a:rPr lang="en-US" sz="2200" kern="1200" err="1"/>
            <a:t>innefattade</a:t>
          </a:r>
          <a:r>
            <a:rPr lang="en-US" sz="2200" kern="1200"/>
            <a:t>: </a:t>
          </a:r>
          <a:r>
            <a:rPr lang="en-US" sz="2200" kern="1200" err="1"/>
            <a:t>Lycksele</a:t>
          </a:r>
          <a:r>
            <a:rPr lang="en-US" sz="2200" kern="1200"/>
            <a:t>, </a:t>
          </a:r>
          <a:r>
            <a:rPr lang="en-US" sz="2200" kern="1200" err="1"/>
            <a:t>Malå</a:t>
          </a:r>
          <a:r>
            <a:rPr lang="en-US" sz="2200" kern="1200"/>
            <a:t>, </a:t>
          </a:r>
          <a:r>
            <a:rPr lang="en-US" sz="2200" kern="1200" err="1"/>
            <a:t>Norsjö</a:t>
          </a:r>
          <a:r>
            <a:rPr lang="en-US" sz="2200" kern="1200"/>
            <a:t> </a:t>
          </a:r>
          <a:r>
            <a:rPr lang="en-US" sz="2200" kern="1200" err="1"/>
            <a:t>Skellefteå</a:t>
          </a:r>
          <a:r>
            <a:rPr lang="en-US" sz="2200" kern="1200"/>
            <a:t> </a:t>
          </a:r>
          <a:r>
            <a:rPr lang="en-US" sz="2200" kern="1200" err="1"/>
            <a:t>kommuner</a:t>
          </a:r>
          <a:r>
            <a:rPr lang="en-US" sz="2200" kern="1200"/>
            <a:t>.</a:t>
          </a:r>
        </a:p>
      </dsp:txBody>
      <dsp:txXfrm>
        <a:off x="3562350" y="873628"/>
        <a:ext cx="3238500" cy="1943099"/>
      </dsp:txXfrm>
    </dsp:sp>
    <dsp:sp modelId="{F0C19E6E-CF1C-8F40-A694-0685D8ED848B}">
      <dsp:nvSpPr>
        <dsp:cNvPr id="0" name=""/>
        <dsp:cNvSpPr/>
      </dsp:nvSpPr>
      <dsp:spPr>
        <a:xfrm>
          <a:off x="7124700" y="873628"/>
          <a:ext cx="3238500" cy="1943099"/>
        </a:xfrm>
        <a:prstGeom prst="rect">
          <a:avLst/>
        </a:prstGeom>
        <a:solidFill>
          <a:srgbClr val="D7902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err="1"/>
            <a:t>Destinationen</a:t>
          </a:r>
          <a:r>
            <a:rPr lang="en-US" sz="2200" kern="1200"/>
            <a:t> </a:t>
          </a:r>
          <a:r>
            <a:rPr lang="en-US" sz="2200" kern="1200" err="1"/>
            <a:t>skapades</a:t>
          </a:r>
          <a:r>
            <a:rPr lang="en-US" sz="2200" kern="1200"/>
            <a:t> med </a:t>
          </a:r>
          <a:r>
            <a:rPr lang="en-US" sz="2200" kern="1200" err="1"/>
            <a:t>hjälp</a:t>
          </a:r>
          <a:r>
            <a:rPr lang="en-US" sz="2200" kern="1200"/>
            <a:t> av </a:t>
          </a:r>
          <a:r>
            <a:rPr lang="en-US" sz="2200" kern="1200" err="1"/>
            <a:t>kommunala</a:t>
          </a:r>
          <a:r>
            <a:rPr lang="en-US" sz="2200" kern="1200"/>
            <a:t> </a:t>
          </a:r>
          <a:r>
            <a:rPr lang="en-US" sz="2200" kern="1200" err="1"/>
            <a:t>medel</a:t>
          </a:r>
          <a:r>
            <a:rPr lang="en-US" sz="2200" kern="1200"/>
            <a:t> och EU-</a:t>
          </a:r>
          <a:r>
            <a:rPr lang="en-US" sz="2200" kern="1200" err="1"/>
            <a:t>medel</a:t>
          </a:r>
          <a:r>
            <a:rPr lang="en-US" sz="2200" kern="1200"/>
            <a:t>.</a:t>
          </a:r>
        </a:p>
      </dsp:txBody>
      <dsp:txXfrm>
        <a:off x="7124700" y="873628"/>
        <a:ext cx="3238500" cy="19430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7C7CF-5F24-354D-BD9A-1253A836D374}">
      <dsp:nvSpPr>
        <dsp:cNvPr id="0" name=""/>
        <dsp:cNvSpPr/>
      </dsp:nvSpPr>
      <dsp:spPr>
        <a:xfrm>
          <a:off x="9572" y="352582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Best Western </a:t>
          </a:r>
          <a:r>
            <a:rPr lang="sv-SE" sz="1100" kern="1200" err="1">
              <a:solidFill>
                <a:schemeClr val="tx1"/>
              </a:solidFill>
            </a:rPr>
            <a:t>Hotel</a:t>
          </a:r>
          <a:r>
            <a:rPr lang="sv-SE" sz="1100" kern="1200">
              <a:solidFill>
                <a:schemeClr val="tx1"/>
              </a:solidFill>
            </a:rPr>
            <a:t>, Skellefteå</a:t>
          </a:r>
        </a:p>
      </dsp:txBody>
      <dsp:txXfrm>
        <a:off x="9572" y="352582"/>
        <a:ext cx="1430497" cy="858298"/>
      </dsp:txXfrm>
    </dsp:sp>
    <dsp:sp modelId="{6A6FDC69-04AD-3841-B9BB-C448724773EC}">
      <dsp:nvSpPr>
        <dsp:cNvPr id="0" name=""/>
        <dsp:cNvSpPr/>
      </dsp:nvSpPr>
      <dsp:spPr>
        <a:xfrm>
          <a:off x="1583119" y="352582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Dahlbergsgården, Norsjö</a:t>
          </a:r>
        </a:p>
      </dsp:txBody>
      <dsp:txXfrm>
        <a:off x="1583119" y="352582"/>
        <a:ext cx="1430497" cy="858298"/>
      </dsp:txXfrm>
    </dsp:sp>
    <dsp:sp modelId="{ACF96394-1AD8-3C4B-97BB-AA6720FEBD84}">
      <dsp:nvSpPr>
        <dsp:cNvPr id="0" name=""/>
        <dsp:cNvSpPr/>
      </dsp:nvSpPr>
      <dsp:spPr>
        <a:xfrm>
          <a:off x="3156667" y="352582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Forum Museum Rönnskär, Skelleftehamn</a:t>
          </a:r>
        </a:p>
      </dsp:txBody>
      <dsp:txXfrm>
        <a:off x="3156667" y="352582"/>
        <a:ext cx="1430497" cy="858298"/>
      </dsp:txXfrm>
    </dsp:sp>
    <dsp:sp modelId="{77ABE96F-22AC-4646-9AC0-0784DC945AD5}">
      <dsp:nvSpPr>
        <dsp:cNvPr id="0" name=""/>
        <dsp:cNvSpPr/>
      </dsp:nvSpPr>
      <dsp:spPr>
        <a:xfrm>
          <a:off x="4730215" y="352582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err="1">
              <a:solidFill>
                <a:schemeClr val="tx1"/>
              </a:solidFill>
            </a:rPr>
            <a:t>Fromhedens</a:t>
          </a:r>
          <a:r>
            <a:rPr lang="sv-SE" sz="1100" kern="1200">
              <a:solidFill>
                <a:schemeClr val="tx1"/>
              </a:solidFill>
            </a:rPr>
            <a:t> Fiskecamp, Norsjö</a:t>
          </a:r>
        </a:p>
      </dsp:txBody>
      <dsp:txXfrm>
        <a:off x="4730215" y="352582"/>
        <a:ext cx="1430497" cy="858298"/>
      </dsp:txXfrm>
    </dsp:sp>
    <dsp:sp modelId="{343FD529-B8AC-E74B-8797-F3A85AE255CC}">
      <dsp:nvSpPr>
        <dsp:cNvPr id="0" name=""/>
        <dsp:cNvSpPr/>
      </dsp:nvSpPr>
      <dsp:spPr>
        <a:xfrm>
          <a:off x="6303762" y="352582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Hotell Källan, Spa &amp; Konferens, Norsjö</a:t>
          </a:r>
        </a:p>
      </dsp:txBody>
      <dsp:txXfrm>
        <a:off x="6303762" y="352582"/>
        <a:ext cx="1430497" cy="858298"/>
      </dsp:txXfrm>
    </dsp:sp>
    <dsp:sp modelId="{74DE0FE1-5225-7C42-B584-8EB55A3B6D0E}">
      <dsp:nvSpPr>
        <dsp:cNvPr id="0" name=""/>
        <dsp:cNvSpPr/>
      </dsp:nvSpPr>
      <dsp:spPr>
        <a:xfrm>
          <a:off x="7877310" y="352582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Hotell Lappland, Lycksele</a:t>
          </a:r>
        </a:p>
      </dsp:txBody>
      <dsp:txXfrm>
        <a:off x="7877310" y="352582"/>
        <a:ext cx="1430497" cy="858298"/>
      </dsp:txXfrm>
    </dsp:sp>
    <dsp:sp modelId="{0712E61C-2660-8949-BAB5-FA42563383E7}">
      <dsp:nvSpPr>
        <dsp:cNvPr id="0" name=""/>
        <dsp:cNvSpPr/>
      </dsp:nvSpPr>
      <dsp:spPr>
        <a:xfrm>
          <a:off x="9450858" y="352582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Hotell Norsjö/Rännuddens camping, Norsjö</a:t>
          </a:r>
        </a:p>
      </dsp:txBody>
      <dsp:txXfrm>
        <a:off x="9450858" y="352582"/>
        <a:ext cx="1430497" cy="858298"/>
      </dsp:txXfrm>
    </dsp:sp>
    <dsp:sp modelId="{B236BEDF-8F74-4B4E-8FB6-46AEE3CD9CC5}">
      <dsp:nvSpPr>
        <dsp:cNvPr id="0" name=""/>
        <dsp:cNvSpPr/>
      </dsp:nvSpPr>
      <dsp:spPr>
        <a:xfrm>
          <a:off x="9572" y="1353930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Jörns camping, Skellefteå</a:t>
          </a:r>
        </a:p>
      </dsp:txBody>
      <dsp:txXfrm>
        <a:off x="9572" y="1353930"/>
        <a:ext cx="1430497" cy="858298"/>
      </dsp:txXfrm>
    </dsp:sp>
    <dsp:sp modelId="{A85CB6AD-C718-DC45-9611-CDAEDCFE83BB}">
      <dsp:nvSpPr>
        <dsp:cNvPr id="0" name=""/>
        <dsp:cNvSpPr/>
      </dsp:nvSpPr>
      <dsp:spPr>
        <a:xfrm>
          <a:off x="1583119" y="1353930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Jörngården, Skellefteå</a:t>
          </a:r>
        </a:p>
      </dsp:txBody>
      <dsp:txXfrm>
        <a:off x="1583119" y="1353930"/>
        <a:ext cx="1430497" cy="858298"/>
      </dsp:txXfrm>
    </dsp:sp>
    <dsp:sp modelId="{4D02F865-9A8C-FE4D-B5EB-3C3DE673B8BE}">
      <dsp:nvSpPr>
        <dsp:cNvPr id="0" name=""/>
        <dsp:cNvSpPr/>
      </dsp:nvSpPr>
      <dsp:spPr>
        <a:xfrm>
          <a:off x="3156667" y="1353930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Malå Hotell, Malå</a:t>
          </a:r>
        </a:p>
      </dsp:txBody>
      <dsp:txXfrm>
        <a:off x="3156667" y="1353930"/>
        <a:ext cx="1430497" cy="858298"/>
      </dsp:txXfrm>
    </dsp:sp>
    <dsp:sp modelId="{D38FAEE0-FAEE-D748-BC21-851CA1A8F257}">
      <dsp:nvSpPr>
        <dsp:cNvPr id="0" name=""/>
        <dsp:cNvSpPr/>
      </dsp:nvSpPr>
      <dsp:spPr>
        <a:xfrm>
          <a:off x="4730215" y="1353930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>
              <a:solidFill>
                <a:schemeClr val="tx1"/>
              </a:solidFill>
            </a:rPr>
            <a:t>Malå</a:t>
          </a:r>
          <a:r>
            <a:rPr lang="en-US" sz="1100" kern="1200">
              <a:solidFill>
                <a:schemeClr val="tx1"/>
              </a:solidFill>
            </a:rPr>
            <a:t> </a:t>
          </a:r>
          <a:r>
            <a:rPr lang="en-US" sz="1100" kern="1200" err="1">
              <a:solidFill>
                <a:schemeClr val="tx1"/>
              </a:solidFill>
            </a:rPr>
            <a:t>Turism</a:t>
          </a:r>
          <a:r>
            <a:rPr lang="en-US" sz="1100" kern="1200">
              <a:solidFill>
                <a:schemeClr val="tx1"/>
              </a:solidFill>
            </a:rPr>
            <a:t>, </a:t>
          </a:r>
          <a:r>
            <a:rPr lang="en-US" sz="1100" kern="1200" err="1">
              <a:solidFill>
                <a:schemeClr val="tx1"/>
              </a:solidFill>
            </a:rPr>
            <a:t>Malå</a:t>
          </a:r>
          <a:endParaRPr lang="sv-SE" sz="1100" kern="1200">
            <a:solidFill>
              <a:schemeClr val="tx1"/>
            </a:solidFill>
          </a:endParaRPr>
        </a:p>
      </dsp:txBody>
      <dsp:txXfrm>
        <a:off x="4730215" y="1353930"/>
        <a:ext cx="1430497" cy="858298"/>
      </dsp:txXfrm>
    </dsp:sp>
    <dsp:sp modelId="{D668D260-CCBB-684C-882A-1142A9377D0D}">
      <dsp:nvSpPr>
        <dsp:cNvPr id="0" name=""/>
        <dsp:cNvSpPr/>
      </dsp:nvSpPr>
      <dsp:spPr>
        <a:xfrm>
          <a:off x="6303762" y="1353930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Medlefors Kurs – och konferensanläggning, Skellefteå</a:t>
          </a:r>
        </a:p>
      </dsp:txBody>
      <dsp:txXfrm>
        <a:off x="6303762" y="1353930"/>
        <a:ext cx="1430497" cy="858298"/>
      </dsp:txXfrm>
    </dsp:sp>
    <dsp:sp modelId="{4CD08227-F940-E446-A118-7CFE354226CF}">
      <dsp:nvSpPr>
        <dsp:cNvPr id="0" name=""/>
        <dsp:cNvSpPr/>
      </dsp:nvSpPr>
      <dsp:spPr>
        <a:xfrm>
          <a:off x="7877310" y="1353930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err="1">
              <a:solidFill>
                <a:schemeClr val="tx1"/>
              </a:solidFill>
            </a:rPr>
            <a:t>Sagabiografen</a:t>
          </a:r>
          <a:r>
            <a:rPr lang="sv-SE" sz="1100" kern="1200">
              <a:solidFill>
                <a:schemeClr val="tx1"/>
              </a:solidFill>
            </a:rPr>
            <a:t> i </a:t>
          </a:r>
          <a:r>
            <a:rPr lang="sv-SE" sz="1100" kern="1200" err="1">
              <a:solidFill>
                <a:schemeClr val="tx1"/>
              </a:solidFill>
            </a:rPr>
            <a:t>Adak</a:t>
          </a:r>
          <a:r>
            <a:rPr lang="sv-SE" sz="1100" kern="1200">
              <a:solidFill>
                <a:schemeClr val="tx1"/>
              </a:solidFill>
            </a:rPr>
            <a:t>, Malå</a:t>
          </a:r>
        </a:p>
      </dsp:txBody>
      <dsp:txXfrm>
        <a:off x="7877310" y="1353930"/>
        <a:ext cx="1430497" cy="858298"/>
      </dsp:txXfrm>
    </dsp:sp>
    <dsp:sp modelId="{E5D00ACA-97DD-C245-923C-9CA09F19DB90}">
      <dsp:nvSpPr>
        <dsp:cNvPr id="0" name=""/>
        <dsp:cNvSpPr/>
      </dsp:nvSpPr>
      <dsp:spPr>
        <a:xfrm>
          <a:off x="9450858" y="1353930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Skellefteå Egendom AB, Skellefteå</a:t>
          </a:r>
        </a:p>
      </dsp:txBody>
      <dsp:txXfrm>
        <a:off x="9450858" y="1353930"/>
        <a:ext cx="1430497" cy="858298"/>
      </dsp:txXfrm>
    </dsp:sp>
    <dsp:sp modelId="{0BF2D895-0A8B-EC49-9CD5-116DE1F42E61}">
      <dsp:nvSpPr>
        <dsp:cNvPr id="0" name=""/>
        <dsp:cNvSpPr/>
      </dsp:nvSpPr>
      <dsp:spPr>
        <a:xfrm>
          <a:off x="1583119" y="2355279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Skellefteå Museum, Skellefteå</a:t>
          </a:r>
        </a:p>
      </dsp:txBody>
      <dsp:txXfrm>
        <a:off x="1583119" y="2355279"/>
        <a:ext cx="1430497" cy="858298"/>
      </dsp:txXfrm>
    </dsp:sp>
    <dsp:sp modelId="{32AAE535-6F47-A04A-B5A3-9D04EB78DAED}">
      <dsp:nvSpPr>
        <dsp:cNvPr id="0" name=""/>
        <dsp:cNvSpPr/>
      </dsp:nvSpPr>
      <dsp:spPr>
        <a:xfrm>
          <a:off x="3156667" y="2355279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Svansele Vildmarkscenter, Boliden, Skellefteå</a:t>
          </a:r>
        </a:p>
      </dsp:txBody>
      <dsp:txXfrm>
        <a:off x="3156667" y="2355279"/>
        <a:ext cx="1430497" cy="858298"/>
      </dsp:txXfrm>
    </dsp:sp>
    <dsp:sp modelId="{5740FE9E-139A-4941-AF41-D811DB352524}">
      <dsp:nvSpPr>
        <dsp:cNvPr id="0" name=""/>
        <dsp:cNvSpPr/>
      </dsp:nvSpPr>
      <dsp:spPr>
        <a:xfrm>
          <a:off x="4730215" y="2355279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Underjordskyrkan i Kristineberg, Lycksele</a:t>
          </a:r>
        </a:p>
      </dsp:txBody>
      <dsp:txXfrm>
        <a:off x="4730215" y="2355279"/>
        <a:ext cx="1430497" cy="858298"/>
      </dsp:txXfrm>
    </dsp:sp>
    <dsp:sp modelId="{4F374364-A9E8-4D4F-9495-3F6F64DB7997}">
      <dsp:nvSpPr>
        <dsp:cNvPr id="0" name=""/>
        <dsp:cNvSpPr/>
      </dsp:nvSpPr>
      <dsp:spPr>
        <a:xfrm>
          <a:off x="6303762" y="2355279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Vildmarksgruvan i Varuträsk, Skellefteå</a:t>
          </a:r>
        </a:p>
      </dsp:txBody>
      <dsp:txXfrm>
        <a:off x="6303762" y="2355279"/>
        <a:ext cx="1430497" cy="858298"/>
      </dsp:txXfrm>
    </dsp:sp>
    <dsp:sp modelId="{8AF675B8-1560-124E-8B48-9B39E8FAC313}">
      <dsp:nvSpPr>
        <dsp:cNvPr id="0" name=""/>
        <dsp:cNvSpPr/>
      </dsp:nvSpPr>
      <dsp:spPr>
        <a:xfrm>
          <a:off x="7877310" y="2355279"/>
          <a:ext cx="1430497" cy="85829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>
              <a:solidFill>
                <a:schemeClr val="tx1"/>
              </a:solidFill>
            </a:rPr>
            <a:t>Världens längsta linbana, Örträsk, Norsjö</a:t>
          </a:r>
        </a:p>
      </dsp:txBody>
      <dsp:txXfrm>
        <a:off x="7877310" y="2355279"/>
        <a:ext cx="1430497" cy="8582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7C7CF-5F24-354D-BD9A-1253A836D374}">
      <dsp:nvSpPr>
        <dsp:cNvPr id="0" name=""/>
        <dsp:cNvSpPr/>
      </dsp:nvSpPr>
      <dsp:spPr>
        <a:xfrm>
          <a:off x="312156" y="213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Aurora Borealis</a:t>
          </a:r>
        </a:p>
      </dsp:txBody>
      <dsp:txXfrm>
        <a:off x="312156" y="2136"/>
        <a:ext cx="1047613" cy="628568"/>
      </dsp:txXfrm>
    </dsp:sp>
    <dsp:sp modelId="{6A6FDC69-04AD-3841-B9BB-C448724773EC}">
      <dsp:nvSpPr>
        <dsp:cNvPr id="0" name=""/>
        <dsp:cNvSpPr/>
      </dsp:nvSpPr>
      <dsp:spPr>
        <a:xfrm>
          <a:off x="1464532" y="213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Doro Camp</a:t>
          </a:r>
        </a:p>
      </dsp:txBody>
      <dsp:txXfrm>
        <a:off x="1464532" y="2136"/>
        <a:ext cx="1047613" cy="628568"/>
      </dsp:txXfrm>
    </dsp:sp>
    <dsp:sp modelId="{ACF96394-1AD8-3C4B-97BB-AA6720FEBD84}">
      <dsp:nvSpPr>
        <dsp:cNvPr id="0" name=""/>
        <dsp:cNvSpPr/>
      </dsp:nvSpPr>
      <dsp:spPr>
        <a:xfrm>
          <a:off x="2616907" y="213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Forsknäckarna i Ekorrsele AB </a:t>
          </a:r>
        </a:p>
      </dsp:txBody>
      <dsp:txXfrm>
        <a:off x="2616907" y="2136"/>
        <a:ext cx="1047613" cy="628568"/>
      </dsp:txXfrm>
    </dsp:sp>
    <dsp:sp modelId="{77ABE96F-22AC-4646-9AC0-0784DC945AD5}">
      <dsp:nvSpPr>
        <dsp:cNvPr id="0" name=""/>
        <dsp:cNvSpPr/>
      </dsp:nvSpPr>
      <dsp:spPr>
        <a:xfrm>
          <a:off x="3769282" y="213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err="1">
              <a:solidFill>
                <a:schemeClr val="tx1"/>
              </a:solidFill>
            </a:rPr>
            <a:t>First</a:t>
          </a:r>
          <a:r>
            <a:rPr lang="sv-SE" sz="900" kern="1200">
              <a:solidFill>
                <a:schemeClr val="tx1"/>
              </a:solidFill>
            </a:rPr>
            <a:t> Camp </a:t>
          </a:r>
          <a:r>
            <a:rPr lang="sv-SE" sz="900" kern="1200" err="1">
              <a:solidFill>
                <a:schemeClr val="tx1"/>
              </a:solidFill>
            </a:rPr>
            <a:t>Ansia</a:t>
          </a:r>
          <a:endParaRPr lang="sv-SE" sz="900" kern="1200">
            <a:solidFill>
              <a:schemeClr val="tx1"/>
            </a:solidFill>
          </a:endParaRPr>
        </a:p>
      </dsp:txBody>
      <dsp:txXfrm>
        <a:off x="3769282" y="2136"/>
        <a:ext cx="1047613" cy="628568"/>
      </dsp:txXfrm>
    </dsp:sp>
    <dsp:sp modelId="{343FD529-B8AC-E74B-8797-F3A85AE255CC}">
      <dsp:nvSpPr>
        <dsp:cNvPr id="0" name=""/>
        <dsp:cNvSpPr/>
      </dsp:nvSpPr>
      <dsp:spPr>
        <a:xfrm>
          <a:off x="4921657" y="213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Franklins Fastighetsservice </a:t>
          </a:r>
        </a:p>
      </dsp:txBody>
      <dsp:txXfrm>
        <a:off x="4921657" y="2136"/>
        <a:ext cx="1047613" cy="628568"/>
      </dsp:txXfrm>
    </dsp:sp>
    <dsp:sp modelId="{74DE0FE1-5225-7C42-B584-8EB55A3B6D0E}">
      <dsp:nvSpPr>
        <dsp:cNvPr id="0" name=""/>
        <dsp:cNvSpPr/>
      </dsp:nvSpPr>
      <dsp:spPr>
        <a:xfrm>
          <a:off x="6074032" y="213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Camp </a:t>
          </a:r>
          <a:r>
            <a:rPr lang="sv-SE" sz="900" kern="1200" err="1">
              <a:solidFill>
                <a:schemeClr val="tx1"/>
              </a:solidFill>
            </a:rPr>
            <a:t>Braber</a:t>
          </a:r>
          <a:r>
            <a:rPr lang="sv-SE" sz="900" kern="1200">
              <a:solidFill>
                <a:schemeClr val="tx1"/>
              </a:solidFill>
            </a:rPr>
            <a:t> </a:t>
          </a:r>
        </a:p>
      </dsp:txBody>
      <dsp:txXfrm>
        <a:off x="6074032" y="2136"/>
        <a:ext cx="1047613" cy="628568"/>
      </dsp:txXfrm>
    </dsp:sp>
    <dsp:sp modelId="{0712E61C-2660-8949-BAB5-FA42563383E7}">
      <dsp:nvSpPr>
        <dsp:cNvPr id="0" name=""/>
        <dsp:cNvSpPr/>
      </dsp:nvSpPr>
      <dsp:spPr>
        <a:xfrm>
          <a:off x="7226407" y="213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Granö Beckasin AB </a:t>
          </a:r>
        </a:p>
      </dsp:txBody>
      <dsp:txXfrm>
        <a:off x="7226407" y="2136"/>
        <a:ext cx="1047613" cy="628568"/>
      </dsp:txXfrm>
    </dsp:sp>
    <dsp:sp modelId="{B236BEDF-8F74-4B4E-8FB6-46AEE3CD9CC5}">
      <dsp:nvSpPr>
        <dsp:cNvPr id="0" name=""/>
        <dsp:cNvSpPr/>
      </dsp:nvSpPr>
      <dsp:spPr>
        <a:xfrm>
          <a:off x="8378782" y="213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Göstas Buss i Umeå AB </a:t>
          </a:r>
        </a:p>
      </dsp:txBody>
      <dsp:txXfrm>
        <a:off x="8378782" y="2136"/>
        <a:ext cx="1047613" cy="628568"/>
      </dsp:txXfrm>
    </dsp:sp>
    <dsp:sp modelId="{A85CB6AD-C718-DC45-9611-CDAEDCFE83BB}">
      <dsp:nvSpPr>
        <dsp:cNvPr id="0" name=""/>
        <dsp:cNvSpPr/>
      </dsp:nvSpPr>
      <dsp:spPr>
        <a:xfrm>
          <a:off x="9531157" y="213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Horses of Taiga AB </a:t>
          </a:r>
        </a:p>
      </dsp:txBody>
      <dsp:txXfrm>
        <a:off x="9531157" y="2136"/>
        <a:ext cx="1047613" cy="628568"/>
      </dsp:txXfrm>
    </dsp:sp>
    <dsp:sp modelId="{4D02F865-9A8C-FE4D-B5EB-3C3DE673B8BE}">
      <dsp:nvSpPr>
        <dsp:cNvPr id="0" name=""/>
        <dsp:cNvSpPr/>
      </dsp:nvSpPr>
      <dsp:spPr>
        <a:xfrm>
          <a:off x="312156" y="73546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Hotell Lappland AB </a:t>
          </a:r>
        </a:p>
      </dsp:txBody>
      <dsp:txXfrm>
        <a:off x="312156" y="735466"/>
        <a:ext cx="1047613" cy="628568"/>
      </dsp:txXfrm>
    </dsp:sp>
    <dsp:sp modelId="{D38FAEE0-FAEE-D748-BC21-851CA1A8F257}">
      <dsp:nvSpPr>
        <dsp:cNvPr id="0" name=""/>
        <dsp:cNvSpPr/>
      </dsp:nvSpPr>
      <dsp:spPr>
        <a:xfrm>
          <a:off x="1464532" y="73546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err="1">
              <a:solidFill>
                <a:schemeClr val="tx1"/>
              </a:solidFill>
            </a:rPr>
            <a:t>Hotell</a:t>
          </a:r>
          <a:r>
            <a:rPr lang="en-US" sz="900" kern="1200">
              <a:solidFill>
                <a:schemeClr val="tx1"/>
              </a:solidFill>
            </a:rPr>
            <a:t> </a:t>
          </a:r>
          <a:r>
            <a:rPr lang="en-US" sz="900" kern="1200" err="1">
              <a:solidFill>
                <a:schemeClr val="tx1"/>
              </a:solidFill>
            </a:rPr>
            <a:t>Källan</a:t>
          </a:r>
          <a:r>
            <a:rPr lang="en-US" sz="900" kern="1200">
              <a:solidFill>
                <a:schemeClr val="tx1"/>
              </a:solidFill>
            </a:rPr>
            <a:t> Spa &amp; </a:t>
          </a:r>
          <a:r>
            <a:rPr lang="en-US" sz="900" kern="1200" err="1">
              <a:solidFill>
                <a:schemeClr val="tx1"/>
              </a:solidFill>
            </a:rPr>
            <a:t>Konferens</a:t>
          </a:r>
          <a:endParaRPr lang="sv-SE" sz="900" kern="1200">
            <a:solidFill>
              <a:schemeClr val="tx1"/>
            </a:solidFill>
          </a:endParaRPr>
        </a:p>
      </dsp:txBody>
      <dsp:txXfrm>
        <a:off x="1464532" y="735466"/>
        <a:ext cx="1047613" cy="628568"/>
      </dsp:txXfrm>
    </dsp:sp>
    <dsp:sp modelId="{D668D260-CCBB-684C-882A-1142A9377D0D}">
      <dsp:nvSpPr>
        <dsp:cNvPr id="0" name=""/>
        <dsp:cNvSpPr/>
      </dsp:nvSpPr>
      <dsp:spPr>
        <a:xfrm>
          <a:off x="2616907" y="73546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Kronlund Kursgård</a:t>
          </a:r>
        </a:p>
      </dsp:txBody>
      <dsp:txXfrm>
        <a:off x="2616907" y="735466"/>
        <a:ext cx="1047613" cy="628568"/>
      </dsp:txXfrm>
    </dsp:sp>
    <dsp:sp modelId="{4CD08227-F940-E446-A118-7CFE354226CF}">
      <dsp:nvSpPr>
        <dsp:cNvPr id="0" name=""/>
        <dsp:cNvSpPr/>
      </dsp:nvSpPr>
      <dsp:spPr>
        <a:xfrm>
          <a:off x="3769282" y="73546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err="1">
              <a:solidFill>
                <a:schemeClr val="tx1"/>
              </a:solidFill>
            </a:rPr>
            <a:t>Lapland</a:t>
          </a:r>
          <a:r>
            <a:rPr lang="sv-SE" sz="900" kern="1200">
              <a:solidFill>
                <a:schemeClr val="tx1"/>
              </a:solidFill>
            </a:rPr>
            <a:t> </a:t>
          </a:r>
          <a:r>
            <a:rPr lang="sv-SE" sz="900" kern="1200" err="1">
              <a:solidFill>
                <a:schemeClr val="tx1"/>
              </a:solidFill>
            </a:rPr>
            <a:t>Adventures</a:t>
          </a:r>
          <a:r>
            <a:rPr lang="sv-SE" sz="900" kern="1200">
              <a:solidFill>
                <a:schemeClr val="tx1"/>
              </a:solidFill>
            </a:rPr>
            <a:t> </a:t>
          </a:r>
        </a:p>
      </dsp:txBody>
      <dsp:txXfrm>
        <a:off x="3769282" y="735466"/>
        <a:ext cx="1047613" cy="628568"/>
      </dsp:txXfrm>
    </dsp:sp>
    <dsp:sp modelId="{E5D00ACA-97DD-C245-923C-9CA09F19DB90}">
      <dsp:nvSpPr>
        <dsp:cNvPr id="0" name=""/>
        <dsp:cNvSpPr/>
      </dsp:nvSpPr>
      <dsp:spPr>
        <a:xfrm>
          <a:off x="4921657" y="73546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err="1">
              <a:solidFill>
                <a:schemeClr val="tx1"/>
              </a:solidFill>
            </a:rPr>
            <a:t>Laplandtime</a:t>
          </a:r>
          <a:r>
            <a:rPr lang="sv-SE" sz="900" kern="1200">
              <a:solidFill>
                <a:schemeClr val="tx1"/>
              </a:solidFill>
            </a:rPr>
            <a:t> </a:t>
          </a:r>
        </a:p>
      </dsp:txBody>
      <dsp:txXfrm>
        <a:off x="4921657" y="735466"/>
        <a:ext cx="1047613" cy="628568"/>
      </dsp:txXfrm>
    </dsp:sp>
    <dsp:sp modelId="{0BF2D895-0A8B-EC49-9CD5-116DE1F42E61}">
      <dsp:nvSpPr>
        <dsp:cNvPr id="0" name=""/>
        <dsp:cNvSpPr/>
      </dsp:nvSpPr>
      <dsp:spPr>
        <a:xfrm>
          <a:off x="6074032" y="73546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Lycksele Airport AB </a:t>
          </a:r>
        </a:p>
      </dsp:txBody>
      <dsp:txXfrm>
        <a:off x="6074032" y="735466"/>
        <a:ext cx="1047613" cy="628568"/>
      </dsp:txXfrm>
    </dsp:sp>
    <dsp:sp modelId="{32AAE535-6F47-A04A-B5A3-9D04EB78DAED}">
      <dsp:nvSpPr>
        <dsp:cNvPr id="0" name=""/>
        <dsp:cNvSpPr/>
      </dsp:nvSpPr>
      <dsp:spPr>
        <a:xfrm>
          <a:off x="7226407" y="73546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Lycksele Djurpark AB </a:t>
          </a:r>
        </a:p>
      </dsp:txBody>
      <dsp:txXfrm>
        <a:off x="7226407" y="735466"/>
        <a:ext cx="1047613" cy="628568"/>
      </dsp:txXfrm>
    </dsp:sp>
    <dsp:sp modelId="{5740FE9E-139A-4941-AF41-D811DB352524}">
      <dsp:nvSpPr>
        <dsp:cNvPr id="0" name=""/>
        <dsp:cNvSpPr/>
      </dsp:nvSpPr>
      <dsp:spPr>
        <a:xfrm>
          <a:off x="8378782" y="73546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Ansia Badpark </a:t>
          </a:r>
        </a:p>
      </dsp:txBody>
      <dsp:txXfrm>
        <a:off x="8378782" y="735466"/>
        <a:ext cx="1047613" cy="628568"/>
      </dsp:txXfrm>
    </dsp:sp>
    <dsp:sp modelId="{4F374364-A9E8-4D4F-9495-3F6F64DB7997}">
      <dsp:nvSpPr>
        <dsp:cNvPr id="0" name=""/>
        <dsp:cNvSpPr/>
      </dsp:nvSpPr>
      <dsp:spPr>
        <a:xfrm>
          <a:off x="9531157" y="735466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Lönås Intresseförening </a:t>
          </a:r>
        </a:p>
      </dsp:txBody>
      <dsp:txXfrm>
        <a:off x="9531157" y="735466"/>
        <a:ext cx="1047613" cy="628568"/>
      </dsp:txXfrm>
    </dsp:sp>
    <dsp:sp modelId="{8AF675B8-1560-124E-8B48-9B39E8FAC313}">
      <dsp:nvSpPr>
        <dsp:cNvPr id="0" name=""/>
        <dsp:cNvSpPr/>
      </dsp:nvSpPr>
      <dsp:spPr>
        <a:xfrm>
          <a:off x="312156" y="146879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Marklund Mäkleri </a:t>
          </a:r>
        </a:p>
      </dsp:txBody>
      <dsp:txXfrm>
        <a:off x="312156" y="1468795"/>
        <a:ext cx="1047613" cy="628568"/>
      </dsp:txXfrm>
    </dsp:sp>
    <dsp:sp modelId="{C9FBD6A0-CD0A-0E4B-B125-B2A2ED2DE1EB}">
      <dsp:nvSpPr>
        <dsp:cNvPr id="0" name=""/>
        <dsp:cNvSpPr/>
      </dsp:nvSpPr>
      <dsp:spPr>
        <a:xfrm>
          <a:off x="1464532" y="146879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Marsfjäll Mountain Lodge AB </a:t>
          </a:r>
        </a:p>
      </dsp:txBody>
      <dsp:txXfrm>
        <a:off x="1464532" y="1468795"/>
        <a:ext cx="1047613" cy="628568"/>
      </dsp:txXfrm>
    </dsp:sp>
    <dsp:sp modelId="{6F51CE1C-8EE5-6A4A-AD5F-4A96EC35D937}">
      <dsp:nvSpPr>
        <dsp:cNvPr id="0" name=""/>
        <dsp:cNvSpPr/>
      </dsp:nvSpPr>
      <dsp:spPr>
        <a:xfrm>
          <a:off x="2616907" y="146879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Medlefors – Hotell &amp; Konferens </a:t>
          </a:r>
        </a:p>
      </dsp:txBody>
      <dsp:txXfrm>
        <a:off x="2616907" y="1468795"/>
        <a:ext cx="1047613" cy="628568"/>
      </dsp:txXfrm>
    </dsp:sp>
    <dsp:sp modelId="{A3208262-28F5-A740-A3E6-CF27EBA1AE8D}">
      <dsp:nvSpPr>
        <dsp:cNvPr id="0" name=""/>
        <dsp:cNvSpPr/>
      </dsp:nvSpPr>
      <dsp:spPr>
        <a:xfrm>
          <a:off x="3769282" y="146879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MENI AB (Malå Energi och Industri AB) </a:t>
          </a:r>
        </a:p>
      </dsp:txBody>
      <dsp:txXfrm>
        <a:off x="3769282" y="1468795"/>
        <a:ext cx="1047613" cy="628568"/>
      </dsp:txXfrm>
    </dsp:sp>
    <dsp:sp modelId="{EB6B7E44-2720-074B-80B7-95BED77FAFA0}">
      <dsp:nvSpPr>
        <dsp:cNvPr id="0" name=""/>
        <dsp:cNvSpPr/>
      </dsp:nvSpPr>
      <dsp:spPr>
        <a:xfrm>
          <a:off x="4921657" y="146879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err="1">
              <a:solidFill>
                <a:schemeClr val="tx1"/>
              </a:solidFill>
            </a:rPr>
            <a:t>Naturresort</a:t>
          </a:r>
          <a:r>
            <a:rPr lang="sv-SE" sz="900" kern="1200">
              <a:solidFill>
                <a:schemeClr val="tx1"/>
              </a:solidFill>
            </a:rPr>
            <a:t> </a:t>
          </a:r>
          <a:r>
            <a:rPr lang="sv-SE" sz="900" kern="1200" err="1">
              <a:solidFill>
                <a:schemeClr val="tx1"/>
              </a:solidFill>
            </a:rPr>
            <a:t>Homeyer</a:t>
          </a:r>
          <a:r>
            <a:rPr lang="sv-SE" sz="900" kern="1200">
              <a:solidFill>
                <a:schemeClr val="tx1"/>
              </a:solidFill>
            </a:rPr>
            <a:t>  Änglagård</a:t>
          </a:r>
        </a:p>
      </dsp:txBody>
      <dsp:txXfrm>
        <a:off x="4921657" y="1468795"/>
        <a:ext cx="1047613" cy="628568"/>
      </dsp:txXfrm>
    </dsp:sp>
    <dsp:sp modelId="{A6F2E00B-F344-5749-A602-686877AEC688}">
      <dsp:nvSpPr>
        <dsp:cNvPr id="0" name=""/>
        <dsp:cNvSpPr/>
      </dsp:nvSpPr>
      <dsp:spPr>
        <a:xfrm>
          <a:off x="6074032" y="146879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Nordic Eco Care AB </a:t>
          </a:r>
        </a:p>
      </dsp:txBody>
      <dsp:txXfrm>
        <a:off x="6074032" y="1468795"/>
        <a:ext cx="1047613" cy="628568"/>
      </dsp:txXfrm>
    </dsp:sp>
    <dsp:sp modelId="{8590F03E-85B3-5E4D-954E-E669E4613A3D}">
      <dsp:nvSpPr>
        <dsp:cNvPr id="0" name=""/>
        <dsp:cNvSpPr/>
      </dsp:nvSpPr>
      <dsp:spPr>
        <a:xfrm>
          <a:off x="7226407" y="146879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Norsjö Big </a:t>
          </a:r>
          <a:r>
            <a:rPr lang="sv-SE" sz="900" kern="1200" err="1">
              <a:solidFill>
                <a:schemeClr val="tx1"/>
              </a:solidFill>
            </a:rPr>
            <a:t>Pike</a:t>
          </a:r>
          <a:r>
            <a:rPr lang="sv-SE" sz="900" kern="1200">
              <a:solidFill>
                <a:schemeClr val="tx1"/>
              </a:solidFill>
            </a:rPr>
            <a:t> </a:t>
          </a:r>
        </a:p>
      </dsp:txBody>
      <dsp:txXfrm>
        <a:off x="7226407" y="1468795"/>
        <a:ext cx="1047613" cy="628568"/>
      </dsp:txXfrm>
    </dsp:sp>
    <dsp:sp modelId="{74A2FDBA-55EB-6541-A718-8F4C043211D3}">
      <dsp:nvSpPr>
        <dsp:cNvPr id="0" name=""/>
        <dsp:cNvSpPr/>
      </dsp:nvSpPr>
      <dsp:spPr>
        <a:xfrm>
          <a:off x="8378782" y="146879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err="1">
              <a:solidFill>
                <a:schemeClr val="tx1"/>
              </a:solidFill>
            </a:rPr>
            <a:t>Openlappland</a:t>
          </a:r>
          <a:r>
            <a:rPr lang="sv-SE" sz="900" kern="1200">
              <a:solidFill>
                <a:schemeClr val="tx1"/>
              </a:solidFill>
            </a:rPr>
            <a:t> </a:t>
          </a:r>
        </a:p>
      </dsp:txBody>
      <dsp:txXfrm>
        <a:off x="8378782" y="1468795"/>
        <a:ext cx="1047613" cy="628568"/>
      </dsp:txXfrm>
    </dsp:sp>
    <dsp:sp modelId="{CD9869BA-1A7A-9946-9FD8-392024DF9908}">
      <dsp:nvSpPr>
        <dsp:cNvPr id="0" name=""/>
        <dsp:cNvSpPr/>
      </dsp:nvSpPr>
      <dsp:spPr>
        <a:xfrm>
          <a:off x="9531157" y="146879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Paws </a:t>
          </a:r>
          <a:r>
            <a:rPr lang="sv-SE" sz="900" kern="1200" err="1">
              <a:solidFill>
                <a:schemeClr val="tx1"/>
              </a:solidFill>
            </a:rPr>
            <a:t>of</a:t>
          </a:r>
          <a:r>
            <a:rPr lang="sv-SE" sz="900" kern="1200">
              <a:solidFill>
                <a:schemeClr val="tx1"/>
              </a:solidFill>
            </a:rPr>
            <a:t> Björnlund </a:t>
          </a:r>
        </a:p>
      </dsp:txBody>
      <dsp:txXfrm>
        <a:off x="9531157" y="1468795"/>
        <a:ext cx="1047613" cy="628568"/>
      </dsp:txXfrm>
    </dsp:sp>
    <dsp:sp modelId="{AE47A66C-7AF9-4F4E-8238-9A9DCEE7CB9E}">
      <dsp:nvSpPr>
        <dsp:cNvPr id="0" name=""/>
        <dsp:cNvSpPr/>
      </dsp:nvSpPr>
      <dsp:spPr>
        <a:xfrm>
          <a:off x="312156" y="220212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Fridfulla Rännudden AB </a:t>
          </a:r>
        </a:p>
      </dsp:txBody>
      <dsp:txXfrm>
        <a:off x="312156" y="2202125"/>
        <a:ext cx="1047613" cy="628568"/>
      </dsp:txXfrm>
    </dsp:sp>
    <dsp:sp modelId="{CB3B3F40-B447-4548-9B12-F5CD5541ECD6}">
      <dsp:nvSpPr>
        <dsp:cNvPr id="0" name=""/>
        <dsp:cNvSpPr/>
      </dsp:nvSpPr>
      <dsp:spPr>
        <a:xfrm>
          <a:off x="1464532" y="220212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Skellefteå Museum AB </a:t>
          </a:r>
        </a:p>
      </dsp:txBody>
      <dsp:txXfrm>
        <a:off x="1464532" y="2202125"/>
        <a:ext cx="1047613" cy="628568"/>
      </dsp:txXfrm>
    </dsp:sp>
    <dsp:sp modelId="{01D42110-5092-214A-86EB-02A4D64CE1AD}">
      <dsp:nvSpPr>
        <dsp:cNvPr id="0" name=""/>
        <dsp:cNvSpPr/>
      </dsp:nvSpPr>
      <dsp:spPr>
        <a:xfrm>
          <a:off x="2616907" y="220212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Skogs- och samemuseet i Lycksele AB </a:t>
          </a:r>
        </a:p>
      </dsp:txBody>
      <dsp:txXfrm>
        <a:off x="2616907" y="2202125"/>
        <a:ext cx="1047613" cy="628568"/>
      </dsp:txXfrm>
    </dsp:sp>
    <dsp:sp modelId="{580C4540-5954-2D4F-804B-08B3645091C1}">
      <dsp:nvSpPr>
        <dsp:cNvPr id="0" name=""/>
        <dsp:cNvSpPr/>
      </dsp:nvSpPr>
      <dsp:spPr>
        <a:xfrm>
          <a:off x="3769282" y="220212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err="1">
              <a:solidFill>
                <a:schemeClr val="tx1"/>
              </a:solidFill>
            </a:rPr>
            <a:t>Spruce</a:t>
          </a:r>
          <a:r>
            <a:rPr lang="sv-SE" sz="900" kern="1200">
              <a:solidFill>
                <a:schemeClr val="tx1"/>
              </a:solidFill>
            </a:rPr>
            <a:t> Island </a:t>
          </a:r>
          <a:r>
            <a:rPr lang="sv-SE" sz="900" kern="1200" err="1">
              <a:solidFill>
                <a:schemeClr val="tx1"/>
              </a:solidFill>
            </a:rPr>
            <a:t>Husky</a:t>
          </a:r>
          <a:endParaRPr lang="sv-SE" sz="900" kern="1200">
            <a:solidFill>
              <a:schemeClr val="tx1"/>
            </a:solidFill>
          </a:endParaRPr>
        </a:p>
      </dsp:txBody>
      <dsp:txXfrm>
        <a:off x="3769282" y="2202125"/>
        <a:ext cx="1047613" cy="628568"/>
      </dsp:txXfrm>
    </dsp:sp>
    <dsp:sp modelId="{C1ACF610-3AEB-D540-85B4-5294351E2D23}">
      <dsp:nvSpPr>
        <dsp:cNvPr id="0" name=""/>
        <dsp:cNvSpPr/>
      </dsp:nvSpPr>
      <dsp:spPr>
        <a:xfrm>
          <a:off x="4921657" y="220212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Tiljan AB </a:t>
          </a:r>
        </a:p>
      </dsp:txBody>
      <dsp:txXfrm>
        <a:off x="4921657" y="2202125"/>
        <a:ext cx="1047613" cy="628568"/>
      </dsp:txXfrm>
    </dsp:sp>
    <dsp:sp modelId="{6635BE78-CD50-3F41-8170-5920771CC2A5}">
      <dsp:nvSpPr>
        <dsp:cNvPr id="0" name=""/>
        <dsp:cNvSpPr/>
      </dsp:nvSpPr>
      <dsp:spPr>
        <a:xfrm>
          <a:off x="6074032" y="220212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Vildmarkscamp i Malå AB </a:t>
          </a:r>
        </a:p>
      </dsp:txBody>
      <dsp:txXfrm>
        <a:off x="6074032" y="2202125"/>
        <a:ext cx="1047613" cy="628568"/>
      </dsp:txXfrm>
    </dsp:sp>
    <dsp:sp modelId="{6236391D-B600-E14D-BB24-36B8F550B582}">
      <dsp:nvSpPr>
        <dsp:cNvPr id="0" name=""/>
        <dsp:cNvSpPr/>
      </dsp:nvSpPr>
      <dsp:spPr>
        <a:xfrm>
          <a:off x="7226407" y="220212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Vindeln </a:t>
          </a:r>
          <a:br>
            <a:rPr lang="sv-SE" sz="900" kern="1200">
              <a:solidFill>
                <a:schemeClr val="tx1"/>
              </a:solidFill>
            </a:rPr>
          </a:br>
          <a:r>
            <a:rPr lang="sv-SE" sz="900" kern="1200">
              <a:solidFill>
                <a:schemeClr val="tx1"/>
              </a:solidFill>
            </a:rPr>
            <a:t>Taxiservice AB </a:t>
          </a:r>
        </a:p>
      </dsp:txBody>
      <dsp:txXfrm>
        <a:off x="7226407" y="2202125"/>
        <a:ext cx="1047613" cy="628568"/>
      </dsp:txXfrm>
    </dsp:sp>
    <dsp:sp modelId="{6B54E6C4-2703-6548-A4DF-0A83D18162CF}">
      <dsp:nvSpPr>
        <dsp:cNvPr id="0" name=""/>
        <dsp:cNvSpPr/>
      </dsp:nvSpPr>
      <dsp:spPr>
        <a:xfrm>
          <a:off x="8378782" y="220212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Vindelgallerian AB </a:t>
          </a:r>
        </a:p>
      </dsp:txBody>
      <dsp:txXfrm>
        <a:off x="8378782" y="2202125"/>
        <a:ext cx="1047613" cy="628568"/>
      </dsp:txXfrm>
    </dsp:sp>
    <dsp:sp modelId="{346DB699-9D24-F242-8153-D383EDD343E4}">
      <dsp:nvSpPr>
        <dsp:cNvPr id="0" name=""/>
        <dsp:cNvSpPr/>
      </dsp:nvSpPr>
      <dsp:spPr>
        <a:xfrm>
          <a:off x="9531157" y="220212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err="1">
              <a:solidFill>
                <a:schemeClr val="tx1"/>
              </a:solidFill>
            </a:rPr>
            <a:t>Wild</a:t>
          </a:r>
          <a:r>
            <a:rPr lang="sv-SE" sz="900" kern="1200">
              <a:solidFill>
                <a:schemeClr val="tx1"/>
              </a:solidFill>
            </a:rPr>
            <a:t> </a:t>
          </a:r>
          <a:r>
            <a:rPr lang="sv-SE" sz="900" kern="1200" err="1">
              <a:solidFill>
                <a:schemeClr val="tx1"/>
              </a:solidFill>
            </a:rPr>
            <a:t>Lapland</a:t>
          </a:r>
          <a:r>
            <a:rPr lang="sv-SE" sz="900" kern="1200">
              <a:solidFill>
                <a:schemeClr val="tx1"/>
              </a:solidFill>
            </a:rPr>
            <a:t> </a:t>
          </a:r>
        </a:p>
      </dsp:txBody>
      <dsp:txXfrm>
        <a:off x="9531157" y="2202125"/>
        <a:ext cx="1047613" cy="628568"/>
      </dsp:txXfrm>
    </dsp:sp>
    <dsp:sp modelId="{2460EB10-1630-7347-B73A-81886B9E6784}">
      <dsp:nvSpPr>
        <dsp:cNvPr id="0" name=""/>
        <dsp:cNvSpPr/>
      </dsp:nvSpPr>
      <dsp:spPr>
        <a:xfrm>
          <a:off x="3769282" y="293545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 err="1">
              <a:solidFill>
                <a:schemeClr val="tx1"/>
              </a:solidFill>
            </a:rPr>
            <a:t>Wild</a:t>
          </a:r>
          <a:r>
            <a:rPr lang="sv-SE" sz="900" kern="1200">
              <a:solidFill>
                <a:schemeClr val="tx1"/>
              </a:solidFill>
            </a:rPr>
            <a:t> River AB </a:t>
          </a:r>
        </a:p>
      </dsp:txBody>
      <dsp:txXfrm>
        <a:off x="3769282" y="2935455"/>
        <a:ext cx="1047613" cy="628568"/>
      </dsp:txXfrm>
    </dsp:sp>
    <dsp:sp modelId="{04DA757E-4526-794E-8227-83F6A0E9E318}">
      <dsp:nvSpPr>
        <dsp:cNvPr id="0" name=""/>
        <dsp:cNvSpPr/>
      </dsp:nvSpPr>
      <dsp:spPr>
        <a:xfrm>
          <a:off x="4921657" y="2935455"/>
          <a:ext cx="1047613" cy="628568"/>
        </a:xfrm>
        <a:prstGeom prst="rect">
          <a:avLst/>
        </a:prstGeom>
        <a:gradFill flip="none" rotWithShape="0">
          <a:gsLst>
            <a:gs pos="0">
              <a:srgbClr val="0066A4">
                <a:tint val="66000"/>
                <a:satMod val="160000"/>
              </a:srgbClr>
            </a:gs>
            <a:gs pos="50000">
              <a:srgbClr val="0066A4">
                <a:tint val="44500"/>
                <a:satMod val="160000"/>
              </a:srgbClr>
            </a:gs>
            <a:gs pos="100000">
              <a:srgbClr val="0066A4">
                <a:tint val="23500"/>
                <a:satMod val="160000"/>
              </a:srgbClr>
            </a:gs>
          </a:gsLst>
          <a:path path="circle">
            <a:fillToRect r="100000" b="100000"/>
          </a:path>
          <a:tileRect l="-100000" t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>
              <a:solidFill>
                <a:schemeClr val="tx1"/>
              </a:solidFill>
            </a:rPr>
            <a:t>Åsele Camping</a:t>
          </a:r>
        </a:p>
      </dsp:txBody>
      <dsp:txXfrm>
        <a:off x="4921657" y="2935455"/>
        <a:ext cx="1047613" cy="628568"/>
      </dsp:txXfrm>
    </dsp:sp>
    <dsp:sp modelId="{A213B39D-3358-3B43-B14A-442E013F1A73}">
      <dsp:nvSpPr>
        <dsp:cNvPr id="0" name=""/>
        <dsp:cNvSpPr/>
      </dsp:nvSpPr>
      <dsp:spPr>
        <a:xfrm>
          <a:off x="6074032" y="2935455"/>
          <a:ext cx="1047613" cy="6285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900" kern="1200"/>
            <a:t>Norsjöbygdens Kulturleder</a:t>
          </a:r>
        </a:p>
      </dsp:txBody>
      <dsp:txXfrm>
        <a:off x="6074032" y="2935455"/>
        <a:ext cx="1047613" cy="628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10627-AA09-4F43-A744-DC7EAB5BFBFF}" type="datetimeFigureOut">
              <a:rPr lang="sv-SE" smtClean="0"/>
              <a:t>2026-06-01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8890E-3E79-3F4F-BA9C-DDA65E55E23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61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8890E-3E79-3F4F-BA9C-DDA65E55E23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296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95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4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827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65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6/1/26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6/1/26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81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6/1/26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3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91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8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96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6B9231A-B34B-4A29-A6AC-532E1EE81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5" descr="En bild som visar utomhus, gräs, moln, himmel&#10;&#10;AI-genererat innehåll kan vara felaktigt.">
            <a:extLst>
              <a:ext uri="{FF2B5EF4-FFF2-40B4-BE49-F238E27FC236}">
                <a16:creationId xmlns:a16="http://schemas.microsoft.com/office/drawing/2014/main" id="{05D8F296-EC2B-59AB-6B8E-A5D61CF6F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8796" r="9091" b="4308"/>
          <a:stretch>
            <a:fillRect/>
          </a:stretch>
        </p:blipFill>
        <p:spPr>
          <a:xfrm>
            <a:off x="20" y="294441"/>
            <a:ext cx="12191980" cy="685784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24E36A4-46EC-9758-346E-B5F2FACFF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985233"/>
            <a:ext cx="5758628" cy="3355853"/>
          </a:xfrm>
        </p:spPr>
        <p:txBody>
          <a:bodyPr anchor="t">
            <a:normAutofit/>
          </a:bodyPr>
          <a:lstStyle/>
          <a:p>
            <a:r>
              <a:rPr lang="sv-SE" sz="6000">
                <a:solidFill>
                  <a:srgbClr val="FFFFFF"/>
                </a:solidFill>
              </a:rPr>
              <a:t>Gold of Lapland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B56DD60-C098-FE9B-61E9-AB29CAC03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251621"/>
            <a:ext cx="4439920" cy="1104721"/>
          </a:xfrm>
        </p:spPr>
        <p:txBody>
          <a:bodyPr anchor="t"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20 år</a:t>
            </a:r>
          </a:p>
          <a:p>
            <a:r>
              <a:rPr lang="sv-SE">
                <a:solidFill>
                  <a:srgbClr val="FFFFFF"/>
                </a:solidFill>
              </a:rPr>
              <a:t>2006-2026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95436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2D06450-705B-856F-3BDE-D210674CA2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98708" y="432487"/>
            <a:ext cx="5684106" cy="568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77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BADE03-382E-B23D-4D8A-DDBBD2506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text, karta&#10;&#10;AI-genererat innehåll kan vara felaktigt.">
            <a:extLst>
              <a:ext uri="{FF2B5EF4-FFF2-40B4-BE49-F238E27FC236}">
                <a16:creationId xmlns:a16="http://schemas.microsoft.com/office/drawing/2014/main" id="{A2D143A1-EE59-E511-52AC-2D3E6619ED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38" r="7539" b="-1"/>
          <a:stretch>
            <a:fillRect/>
          </a:stretch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9D00D9-C4F5-471E-BE2C-126CB112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A375627-7F10-A8A3-B08D-5D24CAB6A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14400"/>
            <a:ext cx="4892948" cy="3427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sz="5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Gold of Lapland 2026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20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8" descr="En bild som visar Grafik, skärmbild, grafisk design, Färggrann&#10;&#10;AI-genererat innehåll kan vara felaktigt.">
            <a:extLst>
              <a:ext uri="{FF2B5EF4-FFF2-40B4-BE49-F238E27FC236}">
                <a16:creationId xmlns:a16="http://schemas.microsoft.com/office/drawing/2014/main" id="{922F0EAA-FACA-2993-38AD-C49BD945C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6254" y="2161209"/>
            <a:ext cx="526285" cy="7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F3182-6316-1752-043B-731DEA545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A360F8-2D42-A786-F5F2-21408780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sv-SE"/>
              <a:t>Medlemmar 2026:	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F49C17DB-FD85-DA59-B754-D09C661858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5684655"/>
              </p:ext>
            </p:extLst>
          </p:nvPr>
        </p:nvGraphicFramePr>
        <p:xfrm>
          <a:off x="640080" y="2633472"/>
          <a:ext cx="10890928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4618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D151-19C0-BA6D-B238-50FD8E081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38D075-8B26-4065-E9B0-72F1EC6EB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sv-SE" dirty="0"/>
              <a:t>Projekt vi genomfört de senaste åren…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CB05B7-7DF7-FFD2-3D03-DE321C8A9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297152"/>
            <a:ext cx="10890928" cy="3566160"/>
          </a:xfrm>
        </p:spPr>
        <p:txBody>
          <a:bodyPr>
            <a:normAutofit fontScale="62500" lnSpcReduction="20000"/>
          </a:bodyPr>
          <a:lstStyle/>
          <a:p>
            <a:r>
              <a:rPr lang="sv-SE" b="1" dirty="0"/>
              <a:t>2015 – INTILL</a:t>
            </a:r>
          </a:p>
          <a:p>
            <a:r>
              <a:rPr lang="sv-SE" b="1" dirty="0"/>
              <a:t>2017 – Regionala rätter på menyn, Mervärde Malå, Mervärde Norsjö, Lära tillsammans, Synas tillsammans.</a:t>
            </a:r>
          </a:p>
          <a:p>
            <a:r>
              <a:rPr lang="sv-SE" b="1" dirty="0"/>
              <a:t>2018 – Bärkraft, Digitala steget, Exportfokus, Välkommen till bygden, Catch &amp; Release.</a:t>
            </a:r>
          </a:p>
          <a:p>
            <a:r>
              <a:rPr lang="sv-SE" b="1" dirty="0"/>
              <a:t>2019- Arena älven.</a:t>
            </a:r>
          </a:p>
          <a:p>
            <a:r>
              <a:rPr lang="sv-SE" b="1" dirty="0"/>
              <a:t>2020 – Fiskedestination Norsjö, Malå Visitor Center.</a:t>
            </a:r>
          </a:p>
          <a:p>
            <a:r>
              <a:rPr lang="sv-SE" b="1" dirty="0"/>
              <a:t>2021 – Rågmjölsvägen, Arena älven sommar, Next step.</a:t>
            </a:r>
          </a:p>
          <a:p>
            <a:r>
              <a:rPr lang="sv-SE" b="1" dirty="0"/>
              <a:t>2022 – Smaka på Vindelälven</a:t>
            </a:r>
          </a:p>
          <a:p>
            <a:r>
              <a:rPr lang="sv-SE" b="1" dirty="0"/>
              <a:t>2023 – Reggae, Västerbotten Sweden</a:t>
            </a:r>
          </a:p>
          <a:p>
            <a:r>
              <a:rPr lang="sv-SE" b="1" dirty="0"/>
              <a:t>2024 – ICCE.</a:t>
            </a:r>
          </a:p>
          <a:p>
            <a:r>
              <a:rPr lang="sv-SE" b="1" dirty="0"/>
              <a:t>2025 – Rågmjölsvägen – en berättande led, Regenerate.</a:t>
            </a:r>
          </a:p>
          <a:p>
            <a:r>
              <a:rPr lang="sv-SE" b="1" dirty="0"/>
              <a:t>2026 – DELA (Malå IF), </a:t>
            </a:r>
            <a:r>
              <a:rPr lang="sv-SE" b="1" dirty="0" err="1"/>
              <a:t>Rethink</a:t>
            </a:r>
            <a:endParaRPr lang="sv-SE" b="1" dirty="0"/>
          </a:p>
          <a:p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634263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4298B-BA31-F201-B524-DE459133A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AD5374-778B-ACAA-3D8A-1D6BF2B3E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sv-SE" dirty="0"/>
              <a:t>Uppdrag vi haft de senaste åren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D48D74-5EE2-E2AE-3152-21B49C7AD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b="1" dirty="0"/>
              <a:t>2009-2018 		– Norsjö &amp; Lycksele Turistinformation</a:t>
            </a:r>
          </a:p>
          <a:p>
            <a:r>
              <a:rPr lang="sv-SE" b="1" dirty="0"/>
              <a:t>2017-2021		- Kommunikation Biosfärområdet</a:t>
            </a:r>
          </a:p>
          <a:p>
            <a:r>
              <a:rPr lang="sv-SE" b="1" dirty="0"/>
              <a:t>2018-2020 		– Handels- och centrumutveckling i Lycksele</a:t>
            </a:r>
          </a:p>
          <a:p>
            <a:r>
              <a:rPr lang="sv-SE" b="1" dirty="0"/>
              <a:t>2023-2024 		– Malå Visitor Center</a:t>
            </a:r>
          </a:p>
          <a:p>
            <a:r>
              <a:rPr lang="sv-SE" b="1" dirty="0"/>
              <a:t>2019-2024 		– Norsjö Visitor Center</a:t>
            </a:r>
          </a:p>
          <a:p>
            <a:r>
              <a:rPr lang="sv-SE" b="1" dirty="0"/>
              <a:t>2019 – fortsätter		- Lycksele Visitor Center</a:t>
            </a:r>
          </a:p>
          <a:p>
            <a:r>
              <a:rPr lang="sv-SE" b="1" dirty="0"/>
              <a:t>2020 			– </a:t>
            </a:r>
            <a:r>
              <a:rPr lang="sv-SE" b="1" dirty="0" err="1"/>
              <a:t>Good</a:t>
            </a:r>
            <a:r>
              <a:rPr lang="sv-SE" b="1" dirty="0"/>
              <a:t> to </a:t>
            </a:r>
            <a:r>
              <a:rPr lang="sv-SE" b="1" dirty="0" err="1"/>
              <a:t>know</a:t>
            </a:r>
            <a:r>
              <a:rPr lang="sv-SE" b="1" dirty="0"/>
              <a:t>, Region 10</a:t>
            </a:r>
          </a:p>
          <a:p>
            <a:r>
              <a:rPr lang="sv-SE" b="1" dirty="0"/>
              <a:t>2021-2022 		– Vasaloppet 100 år</a:t>
            </a:r>
          </a:p>
          <a:p>
            <a:r>
              <a:rPr lang="sv-SE" b="1" dirty="0"/>
              <a:t>2022 			– Laven 2.0.</a:t>
            </a:r>
          </a:p>
          <a:p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3542949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DE7B1-AD8D-1BB9-B7FF-54644322D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2B18D5D-9932-B43D-FBA4-FFFBDC12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154246"/>
            <a:ext cx="10890929" cy="1097280"/>
          </a:xfrm>
        </p:spPr>
        <p:txBody>
          <a:bodyPr>
            <a:normAutofit/>
          </a:bodyPr>
          <a:lstStyle/>
          <a:p>
            <a:pPr fontAlgn="base"/>
            <a:r>
              <a:rPr lang="sv-SE" dirty="0"/>
              <a:t>Konkreta resultat som lever vidare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ECD25E-1A7A-9AD7-1CE9-28A3DB088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416117"/>
            <a:ext cx="8066598" cy="3566160"/>
          </a:xfrm>
        </p:spPr>
        <p:txBody>
          <a:bodyPr>
            <a:normAutofit fontScale="92500" lnSpcReduction="10000"/>
          </a:bodyPr>
          <a:lstStyle/>
          <a:p>
            <a:r>
              <a:rPr lang="sv-SE" b="1" dirty="0"/>
              <a:t>Vintersimmet Skellefteå (startade som projekt – Maria Larsson i Malå)</a:t>
            </a:r>
          </a:p>
          <a:p>
            <a:r>
              <a:rPr lang="sv-SE" b="1" dirty="0"/>
              <a:t>Utemässan Lycksele (startade som uppdrag)</a:t>
            </a:r>
          </a:p>
          <a:p>
            <a:r>
              <a:rPr lang="sv-SE" b="1" dirty="0"/>
              <a:t>Digital Värdskapsutbildning</a:t>
            </a:r>
          </a:p>
          <a:p>
            <a:r>
              <a:rPr lang="sv-SE" b="1" dirty="0"/>
              <a:t>Hållbarhetsguiden (Bärkraft)</a:t>
            </a:r>
          </a:p>
          <a:p>
            <a:r>
              <a:rPr lang="sv-SE" b="1" dirty="0"/>
              <a:t>Konceptet Visitor Center</a:t>
            </a:r>
          </a:p>
          <a:p>
            <a:r>
              <a:rPr lang="sv-SE" b="1" dirty="0"/>
              <a:t>Arena Älven</a:t>
            </a:r>
          </a:p>
          <a:p>
            <a:r>
              <a:rPr lang="sv-SE" b="1" dirty="0" err="1"/>
              <a:t>Lyllo</a:t>
            </a:r>
            <a:r>
              <a:rPr lang="sv-SE" b="1" dirty="0"/>
              <a:t> i Lycksele</a:t>
            </a:r>
          </a:p>
          <a:p>
            <a:r>
              <a:rPr lang="sv-SE" b="1" dirty="0"/>
              <a:t>Boken Guldriket</a:t>
            </a:r>
          </a:p>
          <a:p>
            <a:endParaRPr lang="sv-SE" b="1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7AE88EF-4BFD-5811-ED8E-435D7C27D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786" y="4705350"/>
            <a:ext cx="20859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97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4E1EB-8260-96CD-5AA0-5B6381944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09294D-646A-1651-C680-38616F48E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206711"/>
            <a:ext cx="10890929" cy="1097280"/>
          </a:xfrm>
        </p:spPr>
        <p:txBody>
          <a:bodyPr>
            <a:normAutofit/>
          </a:bodyPr>
          <a:lstStyle/>
          <a:p>
            <a:pPr fontAlgn="base"/>
            <a:r>
              <a:rPr lang="sv-SE" dirty="0"/>
              <a:t>Sammanhang vi finns med 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7ED624A-DAEA-500A-2C38-381E6A69E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468582"/>
            <a:ext cx="10890928" cy="3566160"/>
          </a:xfrm>
        </p:spPr>
        <p:txBody>
          <a:bodyPr>
            <a:normAutofit fontScale="92500" lnSpcReduction="10000"/>
          </a:bodyPr>
          <a:lstStyle/>
          <a:p>
            <a:r>
              <a:rPr lang="sv-SE" b="1" dirty="0"/>
              <a:t>Styrelsen Biosfärområde Vindelälven-Juhttátahkka</a:t>
            </a:r>
          </a:p>
          <a:p>
            <a:r>
              <a:rPr lang="sv-SE" b="1" dirty="0"/>
              <a:t>Flygrådet Lycksele</a:t>
            </a:r>
          </a:p>
          <a:p>
            <a:r>
              <a:rPr lang="sv-SE" b="1" dirty="0"/>
              <a:t>Destinationsrådet Västerbotten</a:t>
            </a:r>
          </a:p>
          <a:p>
            <a:r>
              <a:rPr lang="sv-SE" b="1" dirty="0"/>
              <a:t>DMO-gruppen</a:t>
            </a:r>
          </a:p>
          <a:p>
            <a:r>
              <a:rPr lang="sv-SE" b="1" dirty="0" err="1"/>
              <a:t>Ledutveckling</a:t>
            </a:r>
            <a:r>
              <a:rPr lang="sv-SE" b="1" dirty="0"/>
              <a:t> Västerbotten</a:t>
            </a:r>
          </a:p>
          <a:p>
            <a:r>
              <a:rPr lang="sv-SE" b="1" dirty="0"/>
              <a:t>Responsible Tourism Program</a:t>
            </a:r>
          </a:p>
          <a:p>
            <a:r>
              <a:rPr lang="sv-SE" b="1" dirty="0"/>
              <a:t>Internationella samarbeten och projekt (Finland, Island, Irland) </a:t>
            </a:r>
          </a:p>
          <a:p>
            <a:r>
              <a:rPr lang="sv-SE" b="1" dirty="0"/>
              <a:t>Akademiska samarbeten och projekt (Sverige, Finland, Irland) </a:t>
            </a:r>
          </a:p>
        </p:txBody>
      </p:sp>
    </p:spTree>
    <p:extLst>
      <p:ext uri="{BB962C8B-B14F-4D97-AF65-F5344CB8AC3E}">
        <p14:creationId xmlns:p14="http://schemas.microsoft.com/office/powerpoint/2010/main" val="3464834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CF48C-A75B-16E4-A4AC-5AED5AE44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78DAF-E556-36EF-9669-E9146047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sv-SE"/>
              <a:t>Ordförandeposten genom åren…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34015A-37EF-EBC2-BA15-7E0989D4D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b="1" dirty="0"/>
              <a:t>2006 (2005) – 2007 	Arne Hellsten, Malå</a:t>
            </a:r>
          </a:p>
          <a:p>
            <a:r>
              <a:rPr lang="sv-SE" b="1" dirty="0"/>
              <a:t>2007- 2018 		Sven </a:t>
            </a:r>
            <a:r>
              <a:rPr lang="sv-SE" b="1" dirty="0" err="1"/>
              <a:t>Roosqvist</a:t>
            </a:r>
            <a:r>
              <a:rPr lang="sv-SE" b="1" dirty="0"/>
              <a:t>, Lycksele</a:t>
            </a:r>
          </a:p>
          <a:p>
            <a:r>
              <a:rPr lang="sv-SE" b="1" dirty="0"/>
              <a:t>2018 – 2023 		Donald Eriksson, Vindeln</a:t>
            </a:r>
          </a:p>
          <a:p>
            <a:r>
              <a:rPr lang="sv-SE" b="1" dirty="0"/>
              <a:t>2023 – 2026 		Paula </a:t>
            </a:r>
            <a:r>
              <a:rPr lang="sv-SE" b="1" dirty="0" err="1"/>
              <a:t>Perriens</a:t>
            </a:r>
            <a:r>
              <a:rPr lang="sv-SE" b="1" dirty="0"/>
              <a:t>, Sorsele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5BD2508-E030-9FF1-57E7-B7201F89C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272" y="246020"/>
            <a:ext cx="1921979" cy="192197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AB362FD-1928-510E-0404-75D383AB5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251" y="1411909"/>
            <a:ext cx="2017091" cy="201709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DCA0234-E51C-58D2-6F4F-D2158F10A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1089" y="4404690"/>
            <a:ext cx="2045253" cy="204525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BE4520F-53EC-9099-EF67-BFF9D5BCD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142" y="2746513"/>
            <a:ext cx="1891109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12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3E300A94-F767-5BE2-D025-F422FC845410}"/>
              </a:ext>
            </a:extLst>
          </p:cNvPr>
          <p:cNvSpPr txBox="1">
            <a:spLocks/>
          </p:cNvSpPr>
          <p:nvPr/>
        </p:nvSpPr>
        <p:spPr>
          <a:xfrm>
            <a:off x="792479" y="15240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sv-SE"/>
              <a:t>Varför välja Gold </a:t>
            </a:r>
            <a:r>
              <a:rPr lang="sv-SE" err="1"/>
              <a:t>of</a:t>
            </a:r>
            <a:r>
              <a:rPr lang="sv-SE"/>
              <a:t> </a:t>
            </a:r>
            <a:r>
              <a:rPr lang="sv-SE" err="1"/>
              <a:t>Lapland</a:t>
            </a:r>
            <a:r>
              <a:rPr lang="sv-SE"/>
              <a:t>?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453C5FAA-808B-0850-B58C-68AF74202233}"/>
              </a:ext>
            </a:extLst>
          </p:cNvPr>
          <p:cNvSpPr txBox="1">
            <a:spLocks/>
          </p:cNvSpPr>
          <p:nvPr/>
        </p:nvSpPr>
        <p:spPr>
          <a:xfrm>
            <a:off x="792480" y="2453640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3776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857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b="1"/>
              <a:t>Våra styrkor:</a:t>
            </a:r>
          </a:p>
          <a:p>
            <a:r>
              <a:rPr lang="sv-SE">
                <a:latin typeface="Grandview Display" panose="020B0502040204020203" pitchFamily="34" charset="0"/>
                <a:ea typeface="Open Sans"/>
                <a:cs typeface="Open Sans"/>
              </a:rPr>
              <a:t>En non-profit organisation</a:t>
            </a:r>
          </a:p>
          <a:p>
            <a:r>
              <a:rPr lang="sv-SE">
                <a:latin typeface="Grandview Display" panose="020B0502040204020203" pitchFamily="34" charset="0"/>
                <a:ea typeface="Open Sans"/>
                <a:cs typeface="Open Sans"/>
              </a:rPr>
              <a:t>En neutral samverkanspart</a:t>
            </a:r>
          </a:p>
          <a:p>
            <a:r>
              <a:rPr lang="sv-SE">
                <a:latin typeface="Grandview Display" panose="020B0502040204020203" pitchFamily="34" charset="0"/>
                <a:ea typeface="Open Sans"/>
                <a:cs typeface="Open Sans"/>
              </a:rPr>
              <a:t>Ett stort nätverk</a:t>
            </a:r>
          </a:p>
          <a:p>
            <a:r>
              <a:rPr lang="sv-SE">
                <a:latin typeface="Grandview Display" panose="020B0502040204020203" pitchFamily="34" charset="0"/>
                <a:ea typeface="Open Sans"/>
                <a:cs typeface="Open Sans"/>
              </a:rPr>
              <a:t>Ett smörjmedel mellan sektorer</a:t>
            </a:r>
          </a:p>
          <a:p>
            <a:r>
              <a:rPr lang="sv-SE">
                <a:latin typeface="Grandview Display" panose="020B0502040204020203" pitchFamily="34" charset="0"/>
                <a:ea typeface="Open Sans"/>
                <a:cs typeface="Open Sans"/>
              </a:rPr>
              <a:t>Stor kompetens inom organisationen –  "mer pang för pengarna”</a:t>
            </a:r>
          </a:p>
          <a:p>
            <a:r>
              <a:rPr lang="sv-SE" b="1">
                <a:latin typeface="Grandview Display" panose="020B0502040204020203" pitchFamily="34" charset="0"/>
                <a:ea typeface="Open Sans"/>
                <a:cs typeface="Open Sans"/>
              </a:rPr>
              <a:t>Nära – vi finns och verkar i Västerbotten!</a:t>
            </a:r>
          </a:p>
          <a:p>
            <a:r>
              <a:rPr lang="sv-SE" b="1">
                <a:latin typeface="Grandview Display" panose="020B0502040204020203" pitchFamily="34" charset="0"/>
                <a:ea typeface="Open Sans"/>
                <a:cs typeface="Open Sans"/>
              </a:rPr>
              <a:t>Vi jobbar efter ledordet: Tillsammans är vi starka</a:t>
            </a:r>
            <a:endParaRPr lang="sv-SE" b="1">
              <a:latin typeface="Grandview Display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247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59977A-9054-2CF4-1512-ABB56254E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637580D-1176-4083-A9A1-BD8ED0899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E3CF4C2-1F34-7768-7C8F-5DB963E2D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0152" cy="1139911"/>
          </a:xfrm>
        </p:spPr>
        <p:txBody>
          <a:bodyPr>
            <a:normAutofit/>
          </a:bodyPr>
          <a:lstStyle/>
          <a:p>
            <a:r>
              <a:rPr lang="sv-SE"/>
              <a:t>Tidslinje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C96FDC-E4C2-7D8A-44BA-572E7CD9E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1585" y="1027306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35E62861-CD4B-2431-EF2F-1F5292A8BA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101499"/>
              </p:ext>
            </p:extLst>
          </p:nvPr>
        </p:nvGraphicFramePr>
        <p:xfrm>
          <a:off x="914400" y="2607561"/>
          <a:ext cx="10363200" cy="3690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5587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637580D-1176-4083-A9A1-BD8ED0899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1FD500-5E96-A62A-7C63-66C949C5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0152" cy="1139911"/>
          </a:xfrm>
        </p:spPr>
        <p:txBody>
          <a:bodyPr>
            <a:normAutofit/>
          </a:bodyPr>
          <a:lstStyle/>
          <a:p>
            <a:r>
              <a:rPr lang="sv-SE" err="1"/>
              <a:t>Guldriket</a:t>
            </a:r>
            <a:r>
              <a:rPr lang="sv-SE"/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C96FDC-E4C2-7D8A-44BA-572E7CD9E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1585" y="1027306"/>
            <a:ext cx="1020883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81D4A0C8-F2D9-18AD-0A77-CEB25BB0F2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2878689"/>
              </p:ext>
            </p:extLst>
          </p:nvPr>
        </p:nvGraphicFramePr>
        <p:xfrm>
          <a:off x="914400" y="2607561"/>
          <a:ext cx="10363200" cy="3690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21C355E8-1864-34C7-29A3-D9AC1BAAE68E}"/>
              </a:ext>
            </a:extLst>
          </p:cNvPr>
          <p:cNvSpPr txBox="1"/>
          <p:nvPr/>
        </p:nvSpPr>
        <p:spPr>
          <a:xfrm>
            <a:off x="856210" y="2075741"/>
            <a:ext cx="4215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Hade i begynnelsen arbetsnamnet ”Västerbottens gruvrike”</a:t>
            </a:r>
          </a:p>
        </p:txBody>
      </p:sp>
      <p:pic>
        <p:nvPicPr>
          <p:cNvPr id="10" name="Bildobjekt 9" descr="En bild som visar Rektangel, text, linje, Teckensnitt&#10;&#10;AI-genererat innehåll kan vara felaktigt.">
            <a:extLst>
              <a:ext uri="{FF2B5EF4-FFF2-40B4-BE49-F238E27FC236}">
                <a16:creationId xmlns:a16="http://schemas.microsoft.com/office/drawing/2014/main" id="{13D540B5-EB4D-614B-A79C-D3B577D42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9063" y="1400581"/>
            <a:ext cx="1186040" cy="1368508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3C613F34-D101-9272-D176-1CC34969EC40}"/>
              </a:ext>
            </a:extLst>
          </p:cNvPr>
          <p:cNvSpPr/>
          <p:nvPr/>
        </p:nvSpPr>
        <p:spPr>
          <a:xfrm>
            <a:off x="8312083" y="2769089"/>
            <a:ext cx="76267" cy="7234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9EB2F8E7-CB94-031E-7855-0F634BD29975}"/>
              </a:ext>
            </a:extLst>
          </p:cNvPr>
          <p:cNvSpPr txBox="1"/>
          <p:nvPr/>
        </p:nvSpPr>
        <p:spPr>
          <a:xfrm>
            <a:off x="717176" y="5844988"/>
            <a:ext cx="10883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Kan sägas att bolaget Destination Skellefteå bildades 2007 och ägdes då till 15% av kommunen, 2015 blir det Visit Skellefteå och kommunen äger 49%. Visit Umeå bildades 2011 ägdes då av Umeå kommun (via Umeå Kommunföretag AB), Destination Umeå Ekonomiska förening och Umeå Centrum. 2026 är Visit Umeå helägt av Umeå kommun! </a:t>
            </a:r>
          </a:p>
          <a:p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209777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282A52-BE0D-245F-6CC9-C69944FD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sv-SE" dirty="0"/>
              <a:t>Företagen som ingick i Guldriket: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567DD83-4A31-CC6F-66C7-351667285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217683"/>
            <a:ext cx="10890928" cy="3981949"/>
          </a:xfrm>
        </p:spPr>
        <p:txBody>
          <a:bodyPr>
            <a:normAutofit/>
          </a:bodyPr>
          <a:lstStyle/>
          <a:p>
            <a:r>
              <a:rPr lang="sv-SE" b="1" dirty="0"/>
              <a:t>Bergrum Boliden</a:t>
            </a:r>
            <a:r>
              <a:rPr lang="sv-SE" dirty="0"/>
              <a:t>, ett museum som drevs av Skellefteå museum (lades ner 2013).</a:t>
            </a:r>
          </a:p>
          <a:p>
            <a:r>
              <a:rPr lang="sv-SE" b="1" dirty="0"/>
              <a:t>Linbanan i Örträsk och Mensträsk </a:t>
            </a:r>
            <a:r>
              <a:rPr lang="sv-SE" dirty="0"/>
              <a:t>(där byggdes sidoverksamheter sedan </a:t>
            </a:r>
            <a:br>
              <a:rPr lang="sv-SE" dirty="0"/>
            </a:br>
            <a:r>
              <a:rPr lang="sv-SE" dirty="0"/>
              <a:t>upp såsom café, Bäckerudden ”Krogen i skogen” en gammal gruvlave). </a:t>
            </a:r>
          </a:p>
          <a:p>
            <a:r>
              <a:rPr lang="sv-SE" b="1" dirty="0"/>
              <a:t>Sagabiografen</a:t>
            </a:r>
            <a:r>
              <a:rPr lang="sv-SE" dirty="0"/>
              <a:t> i Adak (Elviramuseet). </a:t>
            </a:r>
          </a:p>
          <a:p>
            <a:r>
              <a:rPr lang="sv-SE" b="1" dirty="0"/>
              <a:t>Forum museum Rönnskär</a:t>
            </a:r>
            <a:r>
              <a:rPr lang="sv-SE" dirty="0"/>
              <a:t>. </a:t>
            </a:r>
          </a:p>
          <a:p>
            <a:r>
              <a:rPr lang="sv-SE" b="1" dirty="0"/>
              <a:t>Underjordskyrkan</a:t>
            </a:r>
            <a:r>
              <a:rPr lang="sv-SE" dirty="0"/>
              <a:t> i Kristineberg. </a:t>
            </a:r>
          </a:p>
          <a:p>
            <a:r>
              <a:rPr lang="sv-SE" b="1" dirty="0"/>
              <a:t>Vildmarksgruvan</a:t>
            </a:r>
            <a:r>
              <a:rPr lang="sv-SE" dirty="0"/>
              <a:t> i Varuträsk</a:t>
            </a:r>
          </a:p>
          <a:p>
            <a:r>
              <a:rPr lang="sv-SE" b="1" dirty="0"/>
              <a:t>Malå Geomuseum (i Laven)</a:t>
            </a:r>
          </a:p>
        </p:txBody>
      </p:sp>
      <p:pic>
        <p:nvPicPr>
          <p:cNvPr id="4" name="Bildobjekt 3" descr="En bild som visar text, skärmbild, meny, Teckensnitt&#10;&#10;AI-genererat innehåll kan vara felaktigt.">
            <a:extLst>
              <a:ext uri="{FF2B5EF4-FFF2-40B4-BE49-F238E27FC236}">
                <a16:creationId xmlns:a16="http://schemas.microsoft.com/office/drawing/2014/main" id="{6729890D-6136-D690-A0BE-373639FFA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846" y="2642200"/>
            <a:ext cx="2356733" cy="3381781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8D3149D-C45E-50AB-4666-6EB111FAD4B0}"/>
              </a:ext>
            </a:extLst>
          </p:cNvPr>
          <p:cNvSpPr txBox="1"/>
          <p:nvPr/>
        </p:nvSpPr>
        <p:spPr>
          <a:xfrm>
            <a:off x="10122160" y="6023981"/>
            <a:ext cx="1808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/>
              <a:t>Annons inför bildandet av ekonomisk förening.</a:t>
            </a:r>
          </a:p>
        </p:txBody>
      </p:sp>
    </p:spTree>
    <p:extLst>
      <p:ext uri="{BB962C8B-B14F-4D97-AF65-F5344CB8AC3E}">
        <p14:creationId xmlns:p14="http://schemas.microsoft.com/office/powerpoint/2010/main" val="78504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8A85EF-A097-8642-2CCB-62B344264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24963C7-1CFE-B952-F230-DDABB576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821" y="1176221"/>
            <a:ext cx="6034187" cy="1097280"/>
          </a:xfrm>
        </p:spPr>
        <p:txBody>
          <a:bodyPr>
            <a:normAutofit fontScale="90000"/>
          </a:bodyPr>
          <a:lstStyle/>
          <a:p>
            <a:pPr fontAlgn="base">
              <a:lnSpc>
                <a:spcPct val="90000"/>
              </a:lnSpc>
            </a:pPr>
            <a:r>
              <a:rPr lang="sv-SE" sz="3400" dirty="0"/>
              <a:t>Guldriket växer ur kostymen </a:t>
            </a:r>
            <a:br>
              <a:rPr lang="sv-SE" sz="3400" dirty="0"/>
            </a:br>
            <a:r>
              <a:rPr lang="sv-SE" sz="3400" dirty="0"/>
              <a:t>Gold of Lapland ser dagens ljus</a:t>
            </a:r>
          </a:p>
        </p:txBody>
      </p:sp>
      <p:pic>
        <p:nvPicPr>
          <p:cNvPr id="5" name="Bildobjekt 4" descr="En bild som visar nyhetstidning, text, Tidningspapper, Nyheter&#10;&#10;AI-genererat innehåll kan vara felaktigt.">
            <a:extLst>
              <a:ext uri="{FF2B5EF4-FFF2-40B4-BE49-F238E27FC236}">
                <a16:creationId xmlns:a16="http://schemas.microsoft.com/office/drawing/2014/main" id="{ACED5C97-22EF-C83D-791A-11481BD40A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61"/>
          <a:stretch>
            <a:fillRect/>
          </a:stretch>
        </p:blipFill>
        <p:spPr>
          <a:xfrm>
            <a:off x="20" y="10"/>
            <a:ext cx="4857871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80905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6258967-FA15-F713-B4A3-DB34AF56A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821" y="2437857"/>
            <a:ext cx="6034187" cy="3664687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sv-SE" sz="1700" dirty="0"/>
              <a:t>Under projekttiden 2001-2005 hade 3 kontor etablerats: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v-SE" sz="1700" dirty="0"/>
              <a:t>Laven i Malå – Sture Hedström (ekonom)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v-SE" sz="1700" dirty="0"/>
              <a:t>Norsjöbuss/Vuxenskolan i Norsjö – Karin Fällman (projektledare)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v-SE" sz="1700" dirty="0"/>
              <a:t>Norrbyggen i Skellefteå – Maria Karlsten (projektmedarbetare 2004-2006)</a:t>
            </a:r>
          </a:p>
          <a:p>
            <a:pPr marL="0" indent="0">
              <a:lnSpc>
                <a:spcPct val="110000"/>
              </a:lnSpc>
              <a:buNone/>
            </a:pPr>
            <a:endParaRPr lang="sv-SE" sz="1700" dirty="0"/>
          </a:p>
          <a:p>
            <a:pPr>
              <a:lnSpc>
                <a:spcPct val="110000"/>
              </a:lnSpc>
            </a:pPr>
            <a:r>
              <a:rPr lang="sv-SE" sz="1700" dirty="0"/>
              <a:t>2005 bildas </a:t>
            </a:r>
            <a:r>
              <a:rPr lang="sv-SE" sz="1700" b="1" dirty="0"/>
              <a:t>Gold of Lapland </a:t>
            </a:r>
            <a:r>
              <a:rPr lang="sv-SE" sz="1700" dirty="0"/>
              <a:t>och registreras som ekonomisk förening i början av 2006. </a:t>
            </a:r>
          </a:p>
          <a:p>
            <a:pPr>
              <a:lnSpc>
                <a:spcPct val="110000"/>
              </a:lnSpc>
            </a:pPr>
            <a:r>
              <a:rPr lang="sv-SE" sz="1700" dirty="0"/>
              <a:t>Ägs och drivs av medlemmar (besöksnäringsföretag). </a:t>
            </a:r>
            <a:br>
              <a:rPr lang="sv-SE" sz="1700" dirty="0"/>
            </a:br>
            <a:r>
              <a:rPr lang="sv-SE" sz="1700" dirty="0"/>
              <a:t>Då har föreningen vuxit till 19 medlemsföretag.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4C0DB19-3A05-118B-6436-9BC20BAA6257}"/>
              </a:ext>
            </a:extLst>
          </p:cNvPr>
          <p:cNvSpPr txBox="1"/>
          <p:nvPr/>
        </p:nvSpPr>
        <p:spPr>
          <a:xfrm>
            <a:off x="4857891" y="6097868"/>
            <a:ext cx="1808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/>
              <a:t>Tidningsurklipp ur </a:t>
            </a:r>
          </a:p>
          <a:p>
            <a:r>
              <a:rPr lang="sv-SE" sz="1000"/>
              <a:t>VF 25 maj 2004. </a:t>
            </a:r>
          </a:p>
        </p:txBody>
      </p:sp>
    </p:spTree>
    <p:extLst>
      <p:ext uri="{BB962C8B-B14F-4D97-AF65-F5344CB8AC3E}">
        <p14:creationId xmlns:p14="http://schemas.microsoft.com/office/powerpoint/2010/main" val="97855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9FEBD-B3D5-84A4-300D-6762236E0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D4CFEA-28D7-7190-E0C1-0454AF32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sv-SE"/>
              <a:t>Strategi 2006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A5AA45-5688-AF60-4086-11B0F56B1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3200" b="1" i="1"/>
              <a:t>”</a:t>
            </a:r>
            <a:r>
              <a:rPr lang="sv-SE" sz="3200" b="1" i="1" err="1"/>
              <a:t>Guldriket</a:t>
            </a:r>
            <a:r>
              <a:rPr lang="sv-SE" sz="3200" b="1" i="1"/>
              <a:t> ska vara ett föränderligt </a:t>
            </a:r>
          </a:p>
          <a:p>
            <a:pPr marL="0" indent="0">
              <a:buNone/>
            </a:pPr>
            <a:r>
              <a:rPr lang="sv-SE" sz="3200" b="1" i="1"/>
              <a:t>och förunderligt rike, fyllt av </a:t>
            </a:r>
          </a:p>
          <a:p>
            <a:pPr marL="0" indent="0">
              <a:buNone/>
            </a:pPr>
            <a:r>
              <a:rPr lang="sv-SE" sz="3200" b="1" i="1"/>
              <a:t>upplevelser med guldton och </a:t>
            </a:r>
            <a:r>
              <a:rPr lang="sv-SE" sz="3200" b="1" i="1" err="1"/>
              <a:t>nalta</a:t>
            </a:r>
            <a:r>
              <a:rPr lang="sv-SE" sz="3200" b="1" i="1"/>
              <a:t> mer!”</a:t>
            </a:r>
            <a:r>
              <a:rPr lang="sv-SE" sz="3200"/>
              <a:t>​</a:t>
            </a:r>
          </a:p>
        </p:txBody>
      </p:sp>
      <p:pic>
        <p:nvPicPr>
          <p:cNvPr id="5" name="Bildobjekt 4" descr="En bild som visar text, skärmbild, nyhetstidning, utomhus&#10;&#10;AI-genererat innehåll kan vara felaktigt.">
            <a:extLst>
              <a:ext uri="{FF2B5EF4-FFF2-40B4-BE49-F238E27FC236}">
                <a16:creationId xmlns:a16="http://schemas.microsoft.com/office/drawing/2014/main" id="{81A335B3-E105-47E3-D76A-FA917471B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0" y="463885"/>
            <a:ext cx="3981261" cy="3027184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1BDB64C7-AC77-B91F-1150-8FAA30C30A61}"/>
              </a:ext>
            </a:extLst>
          </p:cNvPr>
          <p:cNvSpPr txBox="1"/>
          <p:nvPr/>
        </p:nvSpPr>
        <p:spPr>
          <a:xfrm>
            <a:off x="10383581" y="3455605"/>
            <a:ext cx="1808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Annons i mässtidning Sundsvall 23 april 2004. </a:t>
            </a:r>
          </a:p>
        </p:txBody>
      </p:sp>
    </p:spTree>
    <p:extLst>
      <p:ext uri="{BB962C8B-B14F-4D97-AF65-F5344CB8AC3E}">
        <p14:creationId xmlns:p14="http://schemas.microsoft.com/office/powerpoint/2010/main" val="3454911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8A4D8-9722-0EA1-196E-17A1B6AFC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5D4607-BD78-2B64-AFF2-571C1247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sv-SE"/>
              <a:t>Medlemsföretagen 2006 som bildar den ekonomiska föreningen var:	</a:t>
            </a:r>
          </a:p>
        </p:txBody>
      </p:sp>
      <p:graphicFrame>
        <p:nvGraphicFramePr>
          <p:cNvPr id="7" name="Platshållare för innehåll 2">
            <a:extLst>
              <a:ext uri="{FF2B5EF4-FFF2-40B4-BE49-F238E27FC236}">
                <a16:creationId xmlns:a16="http://schemas.microsoft.com/office/drawing/2014/main" id="{897DD728-6970-BCFE-6BD4-0C7FBC00F8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790472"/>
              </p:ext>
            </p:extLst>
          </p:nvPr>
        </p:nvGraphicFramePr>
        <p:xfrm>
          <a:off x="660993" y="2468881"/>
          <a:ext cx="10890928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968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3CFCC-F8C4-F160-85AF-95F3C5D79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EB7393-7FBD-BEC0-59DC-53B51E30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sv-SE"/>
              <a:t>Strategi 2014  </a:t>
            </a:r>
            <a:r>
              <a:rPr lang="sv-SE" sz="2800"/>
              <a:t>(nära 90 medlemsföretag i 7 kommuner)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1175A3B-C8F5-9E87-9324-05F49D961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3200" b="1" i="1"/>
              <a:t>”</a:t>
            </a:r>
            <a:r>
              <a:rPr lang="sv-SE" sz="3200" i="1"/>
              <a:t>Det familjära Lappland, rikt på livskvalitet och äkta guldkorn i vår natur- och kulturmiljö.”</a:t>
            </a:r>
          </a:p>
        </p:txBody>
      </p:sp>
    </p:spTree>
    <p:extLst>
      <p:ext uri="{BB962C8B-B14F-4D97-AF65-F5344CB8AC3E}">
        <p14:creationId xmlns:p14="http://schemas.microsoft.com/office/powerpoint/2010/main" val="603642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EF80F-8035-1792-67D7-A35526D77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52084C-FCAD-018D-EBEC-601928DED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sv-SE"/>
              <a:t>Ledord 2026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21DE92-90AE-DF24-3955-8E3D2AEDE8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3200" b="1" i="1"/>
              <a:t>”Tillsammans är vi starka!”</a:t>
            </a:r>
            <a:r>
              <a:rPr lang="sv-SE" sz="320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606264468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1029</Words>
  <Application>Microsoft Macintosh PowerPoint</Application>
  <PresentationFormat>Bredbild</PresentationFormat>
  <Paragraphs>158</Paragraphs>
  <Slides>17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1" baseType="lpstr">
      <vt:lpstr>Aptos</vt:lpstr>
      <vt:lpstr>Arial</vt:lpstr>
      <vt:lpstr>Grandview Display</vt:lpstr>
      <vt:lpstr>DashVTI</vt:lpstr>
      <vt:lpstr>Gold of Lapland</vt:lpstr>
      <vt:lpstr>Tidslinje</vt:lpstr>
      <vt:lpstr>Guldriket </vt:lpstr>
      <vt:lpstr>Företagen som ingick i Guldriket:</vt:lpstr>
      <vt:lpstr>Guldriket växer ur kostymen  Gold of Lapland ser dagens ljus</vt:lpstr>
      <vt:lpstr>Strategi 2006</vt:lpstr>
      <vt:lpstr>Medlemsföretagen 2006 som bildar den ekonomiska föreningen var: </vt:lpstr>
      <vt:lpstr>Strategi 2014  (nära 90 medlemsföretag i 7 kommuner)</vt:lpstr>
      <vt:lpstr>Ledord 2026</vt:lpstr>
      <vt:lpstr>Gold of Lapland 2026</vt:lpstr>
      <vt:lpstr>Medlemmar 2026: </vt:lpstr>
      <vt:lpstr>Projekt vi genomfört de senaste åren…</vt:lpstr>
      <vt:lpstr>Uppdrag vi haft de senaste åren</vt:lpstr>
      <vt:lpstr>Konkreta resultat som lever vidare</vt:lpstr>
      <vt:lpstr>Sammanhang vi finns med i</vt:lpstr>
      <vt:lpstr>Ordförandeposten genom åren…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Israelsson</dc:creator>
  <cp:lastModifiedBy>Anna Israelsson</cp:lastModifiedBy>
  <cp:revision>1</cp:revision>
  <dcterms:created xsi:type="dcterms:W3CDTF">2025-08-24T12:15:44Z</dcterms:created>
  <dcterms:modified xsi:type="dcterms:W3CDTF">2026-06-01T14:01:31Z</dcterms:modified>
</cp:coreProperties>
</file>